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85" r:id="rId5"/>
    <p:sldId id="379" r:id="rId6"/>
    <p:sldId id="329" r:id="rId7"/>
    <p:sldId id="361" r:id="rId8"/>
    <p:sldId id="388" r:id="rId9"/>
    <p:sldId id="389" r:id="rId10"/>
    <p:sldId id="390" r:id="rId11"/>
    <p:sldId id="392" r:id="rId12"/>
    <p:sldId id="393" r:id="rId13"/>
    <p:sldId id="394" r:id="rId14"/>
    <p:sldId id="395" r:id="rId15"/>
    <p:sldId id="391" r:id="rId16"/>
    <p:sldId id="396" r:id="rId17"/>
    <p:sldId id="404" r:id="rId18"/>
    <p:sldId id="283" r:id="rId19"/>
    <p:sldId id="402" r:id="rId20"/>
    <p:sldId id="400" r:id="rId21"/>
    <p:sldId id="381" r:id="rId22"/>
    <p:sldId id="401" r:id="rId23"/>
    <p:sldId id="403" r:id="rId24"/>
    <p:sldId id="380" r:id="rId25"/>
    <p:sldId id="378" r:id="rId26"/>
  </p:sldIdLst>
  <p:sldSz cx="12192000" cy="6858000"/>
  <p:notesSz cx="9388475" cy="7102475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ЭЛЕМЕНТЫ НАЧАЛА СЛАЙДОВ" id="{ACC24B29-0CC7-491A-A98A-CF7CBDBE501E}">
          <p14:sldIdLst>
            <p14:sldId id="385"/>
            <p14:sldId id="379"/>
            <p14:sldId id="329"/>
            <p14:sldId id="361"/>
            <p14:sldId id="388"/>
            <p14:sldId id="389"/>
            <p14:sldId id="390"/>
            <p14:sldId id="392"/>
            <p14:sldId id="393"/>
            <p14:sldId id="394"/>
            <p14:sldId id="395"/>
            <p14:sldId id="391"/>
            <p14:sldId id="396"/>
            <p14:sldId id="404"/>
            <p14:sldId id="283"/>
            <p14:sldId id="402"/>
            <p14:sldId id="400"/>
            <p14:sldId id="381"/>
            <p14:sldId id="401"/>
            <p14:sldId id="403"/>
            <p14:sldId id="380"/>
          </p14:sldIdLst>
        </p14:section>
        <p14:section name="СПАСИБО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AF"/>
    <a:srgbClr val="FFFBF0"/>
    <a:srgbClr val="FFFFFF"/>
    <a:srgbClr val="316380"/>
    <a:srgbClr val="43728C"/>
    <a:srgbClr val="E6E6E6"/>
    <a:srgbClr val="DC5924"/>
    <a:srgbClr val="B7472A"/>
    <a:srgbClr val="000000"/>
    <a:srgbClr val="75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84972" autoAdjust="0"/>
  </p:normalViewPr>
  <p:slideViewPr>
    <p:cSldViewPr snapToGrid="0">
      <p:cViewPr>
        <p:scale>
          <a:sx n="70" d="100"/>
          <a:sy n="70" d="100"/>
        </p:scale>
        <p:origin x="965" y="485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1482"/>
    </p:cViewPr>
  </p:sorterViewPr>
  <p:notesViewPr>
    <p:cSldViewPr snapToGrid="0">
      <p:cViewPr varScale="1">
        <p:scale>
          <a:sx n="127" d="100"/>
          <a:sy n="127" d="100"/>
        </p:scale>
        <p:origin x="19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Relationship Id="rId4" Type="http://schemas.openxmlformats.org/officeDocument/2006/relationships/image" Target="../media/image2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image" Target="../media/image21.jpeg"/><Relationship Id="rId4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29482D-CEBD-4A26-92C6-E3DA7D9BCC84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C0EC6AE-FE04-4BC5-A40F-F065E2BE8541}">
      <dgm:prSet phldrT="[Текст]" custT="1"/>
      <dgm:spPr>
        <a:noFill/>
      </dgm:spPr>
      <dgm:t>
        <a:bodyPr/>
        <a:lstStyle/>
        <a:p>
          <a:endParaRPr lang="ru-RU" sz="3300" dirty="0"/>
        </a:p>
      </dgm:t>
    </dgm:pt>
    <dgm:pt modelId="{C97E7684-D1B8-413B-9489-77E62829FC79}" type="parTrans" cxnId="{ED11DD5E-17E6-4425-834C-DA0658E5B2ED}">
      <dgm:prSet/>
      <dgm:spPr/>
      <dgm:t>
        <a:bodyPr/>
        <a:lstStyle/>
        <a:p>
          <a:endParaRPr lang="ru-RU"/>
        </a:p>
      </dgm:t>
    </dgm:pt>
    <dgm:pt modelId="{1D5609C9-53B6-4411-A667-058AD3182045}" type="sibTrans" cxnId="{ED11DD5E-17E6-4425-834C-DA0658E5B2ED}">
      <dgm:prSet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ru-RU"/>
        </a:p>
      </dgm:t>
    </dgm:pt>
    <dgm:pt modelId="{61AA42EA-E049-4F31-9320-17DD138219B7}">
      <dgm:prSet/>
      <dgm:spPr/>
      <dgm:t>
        <a:bodyPr/>
        <a:lstStyle/>
        <a:p>
          <a:endParaRPr lang="ru-RU"/>
        </a:p>
      </dgm:t>
    </dgm:pt>
    <dgm:pt modelId="{C1A05E08-DF7C-4C52-ADE6-6B51DE781EA5}" type="parTrans" cxnId="{CBA39E94-77F9-44AA-8D0F-6B2BC0971D82}">
      <dgm:prSet/>
      <dgm:spPr/>
      <dgm:t>
        <a:bodyPr/>
        <a:lstStyle/>
        <a:p>
          <a:endParaRPr lang="ru-RU"/>
        </a:p>
      </dgm:t>
    </dgm:pt>
    <dgm:pt modelId="{B46C2798-3721-4950-BFDE-232F3310EC87}" type="sibTrans" cxnId="{CBA39E94-77F9-44AA-8D0F-6B2BC0971D82}">
      <dgm:prSet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ru-RU"/>
        </a:p>
      </dgm:t>
    </dgm:pt>
    <dgm:pt modelId="{C629A15C-BC21-4216-9787-A180F3BD9040}">
      <dgm:prSet phldrT="[Текст]"/>
      <dgm:spPr>
        <a:noFill/>
      </dgm:spPr>
      <dgm:t>
        <a:bodyPr/>
        <a:lstStyle/>
        <a:p>
          <a:endParaRPr lang="ru-RU" dirty="0"/>
        </a:p>
      </dgm:t>
    </dgm:pt>
    <dgm:pt modelId="{BF8A276B-6589-416C-A918-22C757093AC9}" type="sibTrans" cxnId="{6164EBC6-E045-4C9B-A6C4-5EBE98314138}">
      <dgm:prSet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  <dgm:t>
        <a:bodyPr/>
        <a:lstStyle/>
        <a:p>
          <a:endParaRPr lang="ru-RU"/>
        </a:p>
      </dgm:t>
    </dgm:pt>
    <dgm:pt modelId="{EB50FEAE-1529-4001-A482-1E7D3AE9EB64}" type="parTrans" cxnId="{6164EBC6-E045-4C9B-A6C4-5EBE98314138}">
      <dgm:prSet/>
      <dgm:spPr/>
      <dgm:t>
        <a:bodyPr/>
        <a:lstStyle/>
        <a:p>
          <a:endParaRPr lang="ru-RU"/>
        </a:p>
      </dgm:t>
    </dgm:pt>
    <dgm:pt modelId="{0F27C84A-BDB2-4583-B879-F38545BB099E}">
      <dgm:prSet phldrT="[Текст]"/>
      <dgm:spPr>
        <a:noFill/>
      </dgm:spPr>
      <dgm:t>
        <a:bodyPr/>
        <a:lstStyle/>
        <a:p>
          <a:endParaRPr lang="ru-RU" dirty="0"/>
        </a:p>
      </dgm:t>
    </dgm:pt>
    <dgm:pt modelId="{2CA814A3-0238-4E1D-9A61-E448041DFA8A}" type="sibTrans" cxnId="{B7297CE9-BFB5-4DE5-A9B7-3CE820BA1CAC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42CBC1FE-8F9C-461B-8BC8-CDDED17BDFA4}" type="parTrans" cxnId="{B7297CE9-BFB5-4DE5-A9B7-3CE820BA1CAC}">
      <dgm:prSet/>
      <dgm:spPr/>
      <dgm:t>
        <a:bodyPr/>
        <a:lstStyle/>
        <a:p>
          <a:endParaRPr lang="ru-RU"/>
        </a:p>
      </dgm:t>
    </dgm:pt>
    <dgm:pt modelId="{B7EB8B0B-6367-47CC-9CA1-757CB01B0C5B}" type="pres">
      <dgm:prSet presAssocID="{E429482D-CEBD-4A26-92C6-E3DA7D9BCC84}" presName="Name0" presStyleCnt="0">
        <dgm:presLayoutVars>
          <dgm:chMax val="8"/>
          <dgm:chPref val="8"/>
          <dgm:dir/>
        </dgm:presLayoutVars>
      </dgm:prSet>
      <dgm:spPr/>
    </dgm:pt>
    <dgm:pt modelId="{F1934E9F-CD05-4E49-8A3E-63ED512EBD00}" type="pres">
      <dgm:prSet presAssocID="{6C0EC6AE-FE04-4BC5-A40F-F065E2BE8541}" presName="parent_text_1" presStyleLbl="revTx" presStyleIdx="0" presStyleCnt="4" custScaleX="170415" custScaleY="44127" custLinFactY="100000" custLinFactNeighborX="-18305" custLinFactNeighborY="1934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3EEFD83-879E-4DF1-87AD-E05BE21AC2F5}" type="pres">
      <dgm:prSet presAssocID="{6C0EC6AE-FE04-4BC5-A40F-F065E2BE8541}" presName="image_accent_1" presStyleCnt="0"/>
      <dgm:spPr/>
    </dgm:pt>
    <dgm:pt modelId="{7FE49C82-AA61-4A52-8DC8-247CFE1C07C1}" type="pres">
      <dgm:prSet presAssocID="{6C0EC6AE-FE04-4BC5-A40F-F065E2BE8541}" presName="imageAccentRepeatNode" presStyleLbl="alignNode1" presStyleIdx="0" presStyleCnt="8" custLinFactNeighborX="-28936" custLinFactNeighborY="-26518"/>
      <dgm:spPr/>
    </dgm:pt>
    <dgm:pt modelId="{07F1FE62-298A-492E-AE5F-6D84C59001B5}" type="pres">
      <dgm:prSet presAssocID="{6C0EC6AE-FE04-4BC5-A40F-F065E2BE8541}" presName="accent_1" presStyleLbl="alignNode1" presStyleIdx="1" presStyleCnt="8" custLinFactX="-200000" custLinFactNeighborX="-204761" custLinFactNeighborY="95234"/>
      <dgm:spPr/>
      <dgm:t>
        <a:bodyPr/>
        <a:lstStyle/>
        <a:p>
          <a:endParaRPr lang="ru-RU"/>
        </a:p>
      </dgm:t>
    </dgm:pt>
    <dgm:pt modelId="{8A028691-E2FA-45FA-86D9-2DF6C81DEBD2}" type="pres">
      <dgm:prSet presAssocID="{1D5609C9-53B6-4411-A667-058AD3182045}" presName="image_1" presStyleCnt="0"/>
      <dgm:spPr/>
    </dgm:pt>
    <dgm:pt modelId="{2E8E4684-A6EB-45F9-A1D1-DCA6C4AE1680}" type="pres">
      <dgm:prSet presAssocID="{1D5609C9-53B6-4411-A667-058AD3182045}" presName="imageRepeatNode" presStyleLbl="fgImgPlace1" presStyleIdx="0" presStyleCnt="4" custLinFactNeighborX="-31331" custLinFactNeighborY="-28729"/>
      <dgm:spPr/>
    </dgm:pt>
    <dgm:pt modelId="{4A63B04F-30AA-4A6F-BDC1-53B0BDDDEC6D}" type="pres">
      <dgm:prSet presAssocID="{C629A15C-BC21-4216-9787-A180F3BD9040}" presName="parent_text_2" presStyleLbl="revTx" presStyleIdx="1" presStyleCnt="4" custScaleX="69353" custScaleY="55935" custLinFactNeighborX="-16803" custLinFactNeighborY="15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7BC5B7-BD23-46A7-9BE0-12892AC17E52}" type="pres">
      <dgm:prSet presAssocID="{C629A15C-BC21-4216-9787-A180F3BD9040}" presName="image_accent_2" presStyleCnt="0"/>
      <dgm:spPr/>
    </dgm:pt>
    <dgm:pt modelId="{67E93B51-75DF-4818-AD22-AE1404137E27}" type="pres">
      <dgm:prSet presAssocID="{C629A15C-BC21-4216-9787-A180F3BD9040}" presName="imageAccentRepeatNode" presStyleLbl="alignNode1" presStyleIdx="2" presStyleCnt="8"/>
      <dgm:spPr/>
      <dgm:t>
        <a:bodyPr/>
        <a:lstStyle/>
        <a:p>
          <a:endParaRPr lang="ru-RU"/>
        </a:p>
      </dgm:t>
    </dgm:pt>
    <dgm:pt modelId="{90EB2B07-3AFC-4BBA-8483-C2812ADF3B4B}" type="pres">
      <dgm:prSet presAssocID="{BF8A276B-6589-416C-A918-22C757093AC9}" presName="image_2" presStyleCnt="0"/>
      <dgm:spPr/>
    </dgm:pt>
    <dgm:pt modelId="{CD14AB68-6471-40BE-8A02-509414D29A87}" type="pres">
      <dgm:prSet presAssocID="{BF8A276B-6589-416C-A918-22C757093AC9}" presName="imageRepeatNode" presStyleLbl="fgImgPlace1" presStyleIdx="1" presStyleCnt="4"/>
      <dgm:spPr/>
    </dgm:pt>
    <dgm:pt modelId="{6FE543CD-9946-466B-B77B-F898C3EB2954}" type="pres">
      <dgm:prSet presAssocID="{0F27C84A-BDB2-4583-B879-F38545BB099E}" presName="image_accent_3" presStyleCnt="0"/>
      <dgm:spPr/>
    </dgm:pt>
    <dgm:pt modelId="{D7376994-73EB-4717-97F9-DAC047C9EE72}" type="pres">
      <dgm:prSet presAssocID="{0F27C84A-BDB2-4583-B879-F38545BB099E}" presName="imageAccentRepeatNode" presStyleLbl="alignNode1" presStyleIdx="3" presStyleCnt="8"/>
      <dgm:spPr/>
    </dgm:pt>
    <dgm:pt modelId="{7F212781-D843-4953-B410-F4B6177FD3E9}" type="pres">
      <dgm:prSet presAssocID="{0F27C84A-BDB2-4583-B879-F38545BB099E}" presName="parent_text_3" presStyleLbl="revTx" presStyleIdx="2" presStyleCnt="4" custScaleX="80985" custScaleY="343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F74246-0D52-466F-9288-D9A64FBDD2C2}" type="pres">
      <dgm:prSet presAssocID="{0F27C84A-BDB2-4583-B879-F38545BB099E}" presName="accent_2" presStyleLbl="alignNode1" presStyleIdx="4" presStyleCnt="8" custLinFactX="-300000" custLinFactY="100000" custLinFactNeighborX="-368063" custLinFactNeighborY="161800"/>
      <dgm:spPr/>
      <dgm:t>
        <a:bodyPr/>
        <a:lstStyle/>
        <a:p>
          <a:endParaRPr lang="ru-RU"/>
        </a:p>
      </dgm:t>
    </dgm:pt>
    <dgm:pt modelId="{5DC3BE10-8C87-4859-B531-65444A4280AD}" type="pres">
      <dgm:prSet presAssocID="{0F27C84A-BDB2-4583-B879-F38545BB099E}" presName="accent_3" presStyleLbl="alignNode1" presStyleIdx="5" presStyleCnt="8" custLinFactX="-306429" custLinFactY="161372" custLinFactNeighborX="-400000" custLinFactNeighborY="200000"/>
      <dgm:spPr/>
      <dgm:t>
        <a:bodyPr/>
        <a:lstStyle/>
        <a:p>
          <a:endParaRPr lang="ru-RU"/>
        </a:p>
      </dgm:t>
    </dgm:pt>
    <dgm:pt modelId="{4891CA61-476A-43FC-9E45-13AAB235CDF9}" type="pres">
      <dgm:prSet presAssocID="{2CA814A3-0238-4E1D-9A61-E448041DFA8A}" presName="image_3" presStyleCnt="0"/>
      <dgm:spPr/>
    </dgm:pt>
    <dgm:pt modelId="{2BB7515B-5900-495B-BE2E-A5CDC55B9E7C}" type="pres">
      <dgm:prSet presAssocID="{2CA814A3-0238-4E1D-9A61-E448041DFA8A}" presName="imageRepeatNode" presStyleLbl="fgImgPlace1" presStyleIdx="2" presStyleCnt="4" custLinFactNeighborX="-723" custLinFactNeighborY="-723"/>
      <dgm:spPr/>
    </dgm:pt>
    <dgm:pt modelId="{3A22806C-C623-4E8F-A1A1-053206F6CF57}" type="pres">
      <dgm:prSet presAssocID="{61AA42EA-E049-4F31-9320-17DD138219B7}" presName="image_accent_4" presStyleCnt="0"/>
      <dgm:spPr/>
    </dgm:pt>
    <dgm:pt modelId="{2F76C7FF-373C-4A1E-A50E-5634029753FA}" type="pres">
      <dgm:prSet presAssocID="{61AA42EA-E049-4F31-9320-17DD138219B7}" presName="imageAccentRepeatNode" presStyleLbl="alignNode1" presStyleIdx="6" presStyleCnt="8" custLinFactX="-41959" custLinFactNeighborX="-100000" custLinFactNeighborY="56787"/>
      <dgm:spPr/>
    </dgm:pt>
    <dgm:pt modelId="{94E7DCC6-894A-4568-B016-4FC95DB7247D}" type="pres">
      <dgm:prSet presAssocID="{61AA42EA-E049-4F31-9320-17DD138219B7}" presName="parent_text_4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296ABA55-67C0-4A10-A525-002474CFC2A9}" type="pres">
      <dgm:prSet presAssocID="{61AA42EA-E049-4F31-9320-17DD138219B7}" presName="accent_4" presStyleLbl="alignNode1" presStyleIdx="7" presStyleCnt="8"/>
      <dgm:spPr/>
    </dgm:pt>
    <dgm:pt modelId="{83EAB956-D170-4EE9-B7DC-E258663AE5EC}" type="pres">
      <dgm:prSet presAssocID="{B46C2798-3721-4950-BFDE-232F3310EC87}" presName="image_4" presStyleCnt="0"/>
      <dgm:spPr/>
    </dgm:pt>
    <dgm:pt modelId="{1E05417C-916E-423B-B9E4-206DEFDD6665}" type="pres">
      <dgm:prSet presAssocID="{B46C2798-3721-4950-BFDE-232F3310EC87}" presName="imageRepeatNode" presStyleLbl="fgImgPlace1" presStyleIdx="3" presStyleCnt="4" custScaleX="139073" custScaleY="129077" custLinFactX="-60811" custLinFactNeighborX="-100000" custLinFactNeighborY="69581"/>
      <dgm:spPr/>
    </dgm:pt>
  </dgm:ptLst>
  <dgm:cxnLst>
    <dgm:cxn modelId="{6164EBC6-E045-4C9B-A6C4-5EBE98314138}" srcId="{E429482D-CEBD-4A26-92C6-E3DA7D9BCC84}" destId="{C629A15C-BC21-4216-9787-A180F3BD9040}" srcOrd="1" destOrd="0" parTransId="{EB50FEAE-1529-4001-A482-1E7D3AE9EB64}" sibTransId="{BF8A276B-6589-416C-A918-22C757093AC9}"/>
    <dgm:cxn modelId="{722467E6-C555-492C-B5C3-5C6E4883A698}" type="presOf" srcId="{1D5609C9-53B6-4411-A667-058AD3182045}" destId="{2E8E4684-A6EB-45F9-A1D1-DCA6C4AE1680}" srcOrd="0" destOrd="0" presId="urn:microsoft.com/office/officeart/2008/layout/BubblePictureList"/>
    <dgm:cxn modelId="{3FD0DF14-7843-4E6A-9E37-2A6CD74B5329}" type="presOf" srcId="{B46C2798-3721-4950-BFDE-232F3310EC87}" destId="{1E05417C-916E-423B-B9E4-206DEFDD6665}" srcOrd="0" destOrd="0" presId="urn:microsoft.com/office/officeart/2008/layout/BubblePictureList"/>
    <dgm:cxn modelId="{7AF76DB8-9DB7-44C1-8787-92F44FD6211E}" type="presOf" srcId="{C629A15C-BC21-4216-9787-A180F3BD9040}" destId="{4A63B04F-30AA-4A6F-BDC1-53B0BDDDEC6D}" srcOrd="0" destOrd="0" presId="urn:microsoft.com/office/officeart/2008/layout/BubblePictureList"/>
    <dgm:cxn modelId="{8FD011F8-4CA6-4A22-AED7-3EEF60F476F4}" type="presOf" srcId="{61AA42EA-E049-4F31-9320-17DD138219B7}" destId="{94E7DCC6-894A-4568-B016-4FC95DB7247D}" srcOrd="0" destOrd="0" presId="urn:microsoft.com/office/officeart/2008/layout/BubblePictureList"/>
    <dgm:cxn modelId="{B7297CE9-BFB5-4DE5-A9B7-3CE820BA1CAC}" srcId="{E429482D-CEBD-4A26-92C6-E3DA7D9BCC84}" destId="{0F27C84A-BDB2-4583-B879-F38545BB099E}" srcOrd="2" destOrd="0" parTransId="{42CBC1FE-8F9C-461B-8BC8-CDDED17BDFA4}" sibTransId="{2CA814A3-0238-4E1D-9A61-E448041DFA8A}"/>
    <dgm:cxn modelId="{590218CC-BEE1-4F05-90FA-FA52F34C478C}" type="presOf" srcId="{2CA814A3-0238-4E1D-9A61-E448041DFA8A}" destId="{2BB7515B-5900-495B-BE2E-A5CDC55B9E7C}" srcOrd="0" destOrd="0" presId="urn:microsoft.com/office/officeart/2008/layout/BubblePictureList"/>
    <dgm:cxn modelId="{CBA39E94-77F9-44AA-8D0F-6B2BC0971D82}" srcId="{E429482D-CEBD-4A26-92C6-E3DA7D9BCC84}" destId="{61AA42EA-E049-4F31-9320-17DD138219B7}" srcOrd="3" destOrd="0" parTransId="{C1A05E08-DF7C-4C52-ADE6-6B51DE781EA5}" sibTransId="{B46C2798-3721-4950-BFDE-232F3310EC87}"/>
    <dgm:cxn modelId="{33852C94-B9C2-47BA-954A-21EE7F0292B2}" type="presOf" srcId="{BF8A276B-6589-416C-A918-22C757093AC9}" destId="{CD14AB68-6471-40BE-8A02-509414D29A87}" srcOrd="0" destOrd="0" presId="urn:microsoft.com/office/officeart/2008/layout/BubblePictureList"/>
    <dgm:cxn modelId="{4CF444F9-45C5-4437-AB27-66A690343353}" type="presOf" srcId="{0F27C84A-BDB2-4583-B879-F38545BB099E}" destId="{7F212781-D843-4953-B410-F4B6177FD3E9}" srcOrd="0" destOrd="0" presId="urn:microsoft.com/office/officeart/2008/layout/BubblePictureList"/>
    <dgm:cxn modelId="{85CBBA48-661E-4E70-AAB6-8DEBA9F193D4}" type="presOf" srcId="{6C0EC6AE-FE04-4BC5-A40F-F065E2BE8541}" destId="{F1934E9F-CD05-4E49-8A3E-63ED512EBD00}" srcOrd="0" destOrd="0" presId="urn:microsoft.com/office/officeart/2008/layout/BubblePictureList"/>
    <dgm:cxn modelId="{ED11DD5E-17E6-4425-834C-DA0658E5B2ED}" srcId="{E429482D-CEBD-4A26-92C6-E3DA7D9BCC84}" destId="{6C0EC6AE-FE04-4BC5-A40F-F065E2BE8541}" srcOrd="0" destOrd="0" parTransId="{C97E7684-D1B8-413B-9489-77E62829FC79}" sibTransId="{1D5609C9-53B6-4411-A667-058AD3182045}"/>
    <dgm:cxn modelId="{575333EA-4BD7-4D58-A201-5CCD020CB70E}" type="presOf" srcId="{E429482D-CEBD-4A26-92C6-E3DA7D9BCC84}" destId="{B7EB8B0B-6367-47CC-9CA1-757CB01B0C5B}" srcOrd="0" destOrd="0" presId="urn:microsoft.com/office/officeart/2008/layout/BubblePictureList"/>
    <dgm:cxn modelId="{46E79227-8BA7-4C70-85AA-810B77D5DEF7}" type="presParOf" srcId="{B7EB8B0B-6367-47CC-9CA1-757CB01B0C5B}" destId="{F1934E9F-CD05-4E49-8A3E-63ED512EBD00}" srcOrd="0" destOrd="0" presId="urn:microsoft.com/office/officeart/2008/layout/BubblePictureList"/>
    <dgm:cxn modelId="{094E7810-0F7C-4F72-82C7-5B50164156D3}" type="presParOf" srcId="{B7EB8B0B-6367-47CC-9CA1-757CB01B0C5B}" destId="{73EEFD83-879E-4DF1-87AD-E05BE21AC2F5}" srcOrd="1" destOrd="0" presId="urn:microsoft.com/office/officeart/2008/layout/BubblePictureList"/>
    <dgm:cxn modelId="{E7BA032C-5D0E-432D-8177-D917415C63C6}" type="presParOf" srcId="{73EEFD83-879E-4DF1-87AD-E05BE21AC2F5}" destId="{7FE49C82-AA61-4A52-8DC8-247CFE1C07C1}" srcOrd="0" destOrd="0" presId="urn:microsoft.com/office/officeart/2008/layout/BubblePictureList"/>
    <dgm:cxn modelId="{4562D11A-CB08-4361-8EF1-323155775922}" type="presParOf" srcId="{B7EB8B0B-6367-47CC-9CA1-757CB01B0C5B}" destId="{07F1FE62-298A-492E-AE5F-6D84C59001B5}" srcOrd="2" destOrd="0" presId="urn:microsoft.com/office/officeart/2008/layout/BubblePictureList"/>
    <dgm:cxn modelId="{A433C693-F5FC-4324-8DD9-2D765A31EA15}" type="presParOf" srcId="{B7EB8B0B-6367-47CC-9CA1-757CB01B0C5B}" destId="{8A028691-E2FA-45FA-86D9-2DF6C81DEBD2}" srcOrd="3" destOrd="0" presId="urn:microsoft.com/office/officeart/2008/layout/BubblePictureList"/>
    <dgm:cxn modelId="{EB23A08C-60A5-4915-8539-F8A6335D3017}" type="presParOf" srcId="{8A028691-E2FA-45FA-86D9-2DF6C81DEBD2}" destId="{2E8E4684-A6EB-45F9-A1D1-DCA6C4AE1680}" srcOrd="0" destOrd="0" presId="urn:microsoft.com/office/officeart/2008/layout/BubblePictureList"/>
    <dgm:cxn modelId="{9D415D19-F0F2-4EED-8CB6-72A8C22F84F1}" type="presParOf" srcId="{B7EB8B0B-6367-47CC-9CA1-757CB01B0C5B}" destId="{4A63B04F-30AA-4A6F-BDC1-53B0BDDDEC6D}" srcOrd="4" destOrd="0" presId="urn:microsoft.com/office/officeart/2008/layout/BubblePictureList"/>
    <dgm:cxn modelId="{DB97DFB6-735F-4671-8A3E-25408D7832D0}" type="presParOf" srcId="{B7EB8B0B-6367-47CC-9CA1-757CB01B0C5B}" destId="{AC7BC5B7-BD23-46A7-9BE0-12892AC17E52}" srcOrd="5" destOrd="0" presId="urn:microsoft.com/office/officeart/2008/layout/BubblePictureList"/>
    <dgm:cxn modelId="{0BB08619-AB77-440F-B30A-11E69959AE69}" type="presParOf" srcId="{AC7BC5B7-BD23-46A7-9BE0-12892AC17E52}" destId="{67E93B51-75DF-4818-AD22-AE1404137E27}" srcOrd="0" destOrd="0" presId="urn:microsoft.com/office/officeart/2008/layout/BubblePictureList"/>
    <dgm:cxn modelId="{638302B7-0146-45EF-9F1A-FBE6942B00DB}" type="presParOf" srcId="{B7EB8B0B-6367-47CC-9CA1-757CB01B0C5B}" destId="{90EB2B07-3AFC-4BBA-8483-C2812ADF3B4B}" srcOrd="6" destOrd="0" presId="urn:microsoft.com/office/officeart/2008/layout/BubblePictureList"/>
    <dgm:cxn modelId="{5D78A4D5-D1A6-4433-BD0B-39A8F4A228ED}" type="presParOf" srcId="{90EB2B07-3AFC-4BBA-8483-C2812ADF3B4B}" destId="{CD14AB68-6471-40BE-8A02-509414D29A87}" srcOrd="0" destOrd="0" presId="urn:microsoft.com/office/officeart/2008/layout/BubblePictureList"/>
    <dgm:cxn modelId="{FDEE7D62-F9B3-43F1-B8D2-530AE99D1E6C}" type="presParOf" srcId="{B7EB8B0B-6367-47CC-9CA1-757CB01B0C5B}" destId="{6FE543CD-9946-466B-B77B-F898C3EB2954}" srcOrd="7" destOrd="0" presId="urn:microsoft.com/office/officeart/2008/layout/BubblePictureList"/>
    <dgm:cxn modelId="{0F5EFE21-BD65-4863-82F3-23C32D3195A8}" type="presParOf" srcId="{6FE543CD-9946-466B-B77B-F898C3EB2954}" destId="{D7376994-73EB-4717-97F9-DAC047C9EE72}" srcOrd="0" destOrd="0" presId="urn:microsoft.com/office/officeart/2008/layout/BubblePictureList"/>
    <dgm:cxn modelId="{DB2BC262-1E57-4CC0-999F-BD1DDE4A634E}" type="presParOf" srcId="{B7EB8B0B-6367-47CC-9CA1-757CB01B0C5B}" destId="{7F212781-D843-4953-B410-F4B6177FD3E9}" srcOrd="8" destOrd="0" presId="urn:microsoft.com/office/officeart/2008/layout/BubblePictureList"/>
    <dgm:cxn modelId="{F9F30C4C-7D8E-4519-9E52-AAC46135DEA9}" type="presParOf" srcId="{B7EB8B0B-6367-47CC-9CA1-757CB01B0C5B}" destId="{F1F74246-0D52-466F-9288-D9A64FBDD2C2}" srcOrd="9" destOrd="0" presId="urn:microsoft.com/office/officeart/2008/layout/BubblePictureList"/>
    <dgm:cxn modelId="{F260E684-6027-4E5E-8215-EB7F24C88381}" type="presParOf" srcId="{B7EB8B0B-6367-47CC-9CA1-757CB01B0C5B}" destId="{5DC3BE10-8C87-4859-B531-65444A4280AD}" srcOrd="10" destOrd="0" presId="urn:microsoft.com/office/officeart/2008/layout/BubblePictureList"/>
    <dgm:cxn modelId="{E3336A8D-1A29-401B-9CD2-BFB37B5A8CD1}" type="presParOf" srcId="{B7EB8B0B-6367-47CC-9CA1-757CB01B0C5B}" destId="{4891CA61-476A-43FC-9E45-13AAB235CDF9}" srcOrd="11" destOrd="0" presId="urn:microsoft.com/office/officeart/2008/layout/BubblePictureList"/>
    <dgm:cxn modelId="{BFA9546B-962A-46DD-AE04-8B90F098531A}" type="presParOf" srcId="{4891CA61-476A-43FC-9E45-13AAB235CDF9}" destId="{2BB7515B-5900-495B-BE2E-A5CDC55B9E7C}" srcOrd="0" destOrd="0" presId="urn:microsoft.com/office/officeart/2008/layout/BubblePictureList"/>
    <dgm:cxn modelId="{40EDE8B1-BEF2-4672-93C3-9FF6A1C28809}" type="presParOf" srcId="{B7EB8B0B-6367-47CC-9CA1-757CB01B0C5B}" destId="{3A22806C-C623-4E8F-A1A1-053206F6CF57}" srcOrd="12" destOrd="0" presId="urn:microsoft.com/office/officeart/2008/layout/BubblePictureList"/>
    <dgm:cxn modelId="{530E6ECE-8CD0-49A0-8FBE-FDEB0DC65E56}" type="presParOf" srcId="{3A22806C-C623-4E8F-A1A1-053206F6CF57}" destId="{2F76C7FF-373C-4A1E-A50E-5634029753FA}" srcOrd="0" destOrd="0" presId="urn:microsoft.com/office/officeart/2008/layout/BubblePictureList"/>
    <dgm:cxn modelId="{3F4AB5CF-5848-4CFD-85B4-6435862EFD8A}" type="presParOf" srcId="{B7EB8B0B-6367-47CC-9CA1-757CB01B0C5B}" destId="{94E7DCC6-894A-4568-B016-4FC95DB7247D}" srcOrd="13" destOrd="0" presId="urn:microsoft.com/office/officeart/2008/layout/BubblePictureList"/>
    <dgm:cxn modelId="{A9DB7D9A-A73F-4810-99EA-4487EF9A1900}" type="presParOf" srcId="{B7EB8B0B-6367-47CC-9CA1-757CB01B0C5B}" destId="{296ABA55-67C0-4A10-A525-002474CFC2A9}" srcOrd="14" destOrd="0" presId="urn:microsoft.com/office/officeart/2008/layout/BubblePictureList"/>
    <dgm:cxn modelId="{81BA1895-8C02-481B-A82B-F5D83BFC59B8}" type="presParOf" srcId="{B7EB8B0B-6367-47CC-9CA1-757CB01B0C5B}" destId="{83EAB956-D170-4EE9-B7DC-E258663AE5EC}" srcOrd="15" destOrd="0" presId="urn:microsoft.com/office/officeart/2008/layout/BubblePictureList"/>
    <dgm:cxn modelId="{F6355ED6-5E1F-448A-A594-77A04D85A819}" type="presParOf" srcId="{83EAB956-D170-4EE9-B7DC-E258663AE5EC}" destId="{1E05417C-916E-423B-B9E4-206DEFDD666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6CF96-13D7-44FF-84E4-C67C0BA81E9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C87691A-5895-4842-A5FB-049B7A2E5C24}">
      <dgm:prSet phldrT="[Текст]" phldr="1"/>
      <dgm:spPr/>
      <dgm:t>
        <a:bodyPr/>
        <a:lstStyle/>
        <a:p>
          <a:endParaRPr lang="ru-RU" dirty="0"/>
        </a:p>
      </dgm:t>
    </dgm:pt>
    <dgm:pt modelId="{DCFBADE9-1568-4DC6-858B-BF6C8FC0688F}" type="parTrans" cxnId="{680B61EE-4E2A-42D3-90F1-4D85A9D9994A}">
      <dgm:prSet/>
      <dgm:spPr/>
      <dgm:t>
        <a:bodyPr/>
        <a:lstStyle/>
        <a:p>
          <a:endParaRPr lang="ru-RU"/>
        </a:p>
      </dgm:t>
    </dgm:pt>
    <dgm:pt modelId="{481FB12C-E92F-4D7E-8E88-22E55DABF614}" type="sibTrans" cxnId="{680B61EE-4E2A-42D3-90F1-4D85A9D9994A}">
      <dgm:prSet/>
      <dgm:spPr/>
      <dgm:t>
        <a:bodyPr/>
        <a:lstStyle/>
        <a:p>
          <a:endParaRPr lang="ru-RU"/>
        </a:p>
      </dgm:t>
    </dgm:pt>
    <dgm:pt modelId="{21DB731C-70BD-404C-BF7C-37287F6D4C39}">
      <dgm:prSet phldrT="[Текст]" phldr="1"/>
      <dgm:spPr/>
      <dgm:t>
        <a:bodyPr/>
        <a:lstStyle/>
        <a:p>
          <a:endParaRPr lang="ru-RU"/>
        </a:p>
      </dgm:t>
    </dgm:pt>
    <dgm:pt modelId="{CE91C930-AD8C-4828-BAA3-AD19C3ED1CD3}" type="parTrans" cxnId="{7466434D-2A50-4739-B2E5-28A9C7A9F30A}">
      <dgm:prSet/>
      <dgm:spPr/>
      <dgm:t>
        <a:bodyPr/>
        <a:lstStyle/>
        <a:p>
          <a:endParaRPr lang="ru-RU"/>
        </a:p>
      </dgm:t>
    </dgm:pt>
    <dgm:pt modelId="{AB853FC1-813F-435D-8284-5237E0912223}" type="sibTrans" cxnId="{7466434D-2A50-4739-B2E5-28A9C7A9F30A}">
      <dgm:prSet/>
      <dgm:spPr/>
      <dgm:t>
        <a:bodyPr/>
        <a:lstStyle/>
        <a:p>
          <a:endParaRPr lang="ru-RU"/>
        </a:p>
      </dgm:t>
    </dgm:pt>
    <dgm:pt modelId="{32743CC4-F9D3-476C-BF31-1F9317C5F179}">
      <dgm:prSet phldrT="[Текст]" phldr="1"/>
      <dgm:spPr/>
      <dgm:t>
        <a:bodyPr/>
        <a:lstStyle/>
        <a:p>
          <a:endParaRPr lang="ru-RU"/>
        </a:p>
      </dgm:t>
    </dgm:pt>
    <dgm:pt modelId="{515C2234-E94F-4214-BDB1-1F25835483F0}" type="parTrans" cxnId="{CABCE1D5-9938-425B-A325-F35298F0D7D5}">
      <dgm:prSet/>
      <dgm:spPr/>
      <dgm:t>
        <a:bodyPr/>
        <a:lstStyle/>
        <a:p>
          <a:endParaRPr lang="ru-RU"/>
        </a:p>
      </dgm:t>
    </dgm:pt>
    <dgm:pt modelId="{E8C659E0-4C0B-499C-84BB-769E2F6216F3}" type="sibTrans" cxnId="{CABCE1D5-9938-425B-A325-F35298F0D7D5}">
      <dgm:prSet/>
      <dgm:spPr/>
      <dgm:t>
        <a:bodyPr/>
        <a:lstStyle/>
        <a:p>
          <a:endParaRPr lang="ru-RU"/>
        </a:p>
      </dgm:t>
    </dgm:pt>
    <dgm:pt modelId="{E3D6A018-8908-4C94-B638-B73D94651E4E}" type="pres">
      <dgm:prSet presAssocID="{7336CF96-13D7-44FF-84E4-C67C0BA81E90}" presName="Name0" presStyleCnt="0">
        <dgm:presLayoutVars>
          <dgm:dir/>
          <dgm:resizeHandles val="exact"/>
        </dgm:presLayoutVars>
      </dgm:prSet>
      <dgm:spPr/>
    </dgm:pt>
    <dgm:pt modelId="{3589A0C0-63FF-485C-BE6F-631E152E197C}" type="pres">
      <dgm:prSet presAssocID="{AC87691A-5895-4842-A5FB-049B7A2E5C24}" presName="compNode" presStyleCnt="0"/>
      <dgm:spPr/>
    </dgm:pt>
    <dgm:pt modelId="{48E35740-66E8-4A17-A54A-92C5322246F3}" type="pres">
      <dgm:prSet presAssocID="{AC87691A-5895-4842-A5FB-049B7A2E5C24}" presName="pictRect" presStyleLbl="node1" presStyleIdx="0" presStyleCnt="3" custLinFactNeighborX="-1245" custLinFactNeighborY="5923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11B6EA8-07BF-4C7A-B84D-DFC611A6EA3F}" type="pres">
      <dgm:prSet presAssocID="{AC87691A-5895-4842-A5FB-049B7A2E5C24}" presName="textRect" presStyleLbl="revTx" presStyleIdx="0" presStyleCnt="3" custLinFactNeighborX="296" custLinFactNeighborY="50196">
        <dgm:presLayoutVars>
          <dgm:bulletEnabled val="1"/>
        </dgm:presLayoutVars>
      </dgm:prSet>
      <dgm:spPr/>
    </dgm:pt>
    <dgm:pt modelId="{1F32DFBE-72AB-47FE-9465-E11ED87D7EEC}" type="pres">
      <dgm:prSet presAssocID="{481FB12C-E92F-4D7E-8E88-22E55DABF614}" presName="sibTrans" presStyleLbl="sibTrans2D1" presStyleIdx="0" presStyleCnt="0"/>
      <dgm:spPr/>
    </dgm:pt>
    <dgm:pt modelId="{553E8279-1D9A-4254-BD1D-0ECB1B4EB93E}" type="pres">
      <dgm:prSet presAssocID="{21DB731C-70BD-404C-BF7C-37287F6D4C39}" presName="compNode" presStyleCnt="0"/>
      <dgm:spPr/>
    </dgm:pt>
    <dgm:pt modelId="{FB5B4EE4-1101-4CF7-899E-EA416387749C}" type="pres">
      <dgm:prSet presAssocID="{21DB731C-70BD-404C-BF7C-37287F6D4C39}" presName="pictRect" presStyleLbl="node1" presStyleIdx="1" presStyleCnt="3" custLinFactNeighborX="-865" custLinFactNeighborY="29448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5EC130BA-6ECD-472C-AFE9-BB80AA54C601}" type="pres">
      <dgm:prSet presAssocID="{21DB731C-70BD-404C-BF7C-37287F6D4C39}" presName="textRect" presStyleLbl="revTx" presStyleIdx="1" presStyleCnt="3">
        <dgm:presLayoutVars>
          <dgm:bulletEnabled val="1"/>
        </dgm:presLayoutVars>
      </dgm:prSet>
      <dgm:spPr/>
    </dgm:pt>
    <dgm:pt modelId="{C82EAA18-E29C-40FE-84B8-20222F5492D0}" type="pres">
      <dgm:prSet presAssocID="{AB853FC1-813F-435D-8284-5237E0912223}" presName="sibTrans" presStyleLbl="sibTrans2D1" presStyleIdx="0" presStyleCnt="0"/>
      <dgm:spPr/>
    </dgm:pt>
    <dgm:pt modelId="{CD6F5A84-7885-4352-A181-589B39E1F9EE}" type="pres">
      <dgm:prSet presAssocID="{32743CC4-F9D3-476C-BF31-1F9317C5F179}" presName="compNode" presStyleCnt="0"/>
      <dgm:spPr/>
    </dgm:pt>
    <dgm:pt modelId="{432BBD13-AB38-4CCD-B5B2-1896310DF686}" type="pres">
      <dgm:prSet presAssocID="{32743CC4-F9D3-476C-BF31-1F9317C5F179}" presName="pictRect" presStyleLbl="node1" presStyleIdx="2" presStyleCnt="3" custLinFactNeighborX="1837" custLinFactNeighborY="-542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91848E48-4C1F-4677-A5FB-329B3F1335F1}" type="pres">
      <dgm:prSet presAssocID="{32743CC4-F9D3-476C-BF31-1F9317C5F179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B0E10AF8-D681-4462-93E5-823019D273CE}" type="presOf" srcId="{32743CC4-F9D3-476C-BF31-1F9317C5F179}" destId="{91848E48-4C1F-4677-A5FB-329B3F1335F1}" srcOrd="0" destOrd="0" presId="urn:microsoft.com/office/officeart/2005/8/layout/pList1"/>
    <dgm:cxn modelId="{3342A5FE-48D4-4526-8164-C5D385C1DA93}" type="presOf" srcId="{AC87691A-5895-4842-A5FB-049B7A2E5C24}" destId="{811B6EA8-07BF-4C7A-B84D-DFC611A6EA3F}" srcOrd="0" destOrd="0" presId="urn:microsoft.com/office/officeart/2005/8/layout/pList1"/>
    <dgm:cxn modelId="{680B61EE-4E2A-42D3-90F1-4D85A9D9994A}" srcId="{7336CF96-13D7-44FF-84E4-C67C0BA81E90}" destId="{AC87691A-5895-4842-A5FB-049B7A2E5C24}" srcOrd="0" destOrd="0" parTransId="{DCFBADE9-1568-4DC6-858B-BF6C8FC0688F}" sibTransId="{481FB12C-E92F-4D7E-8E88-22E55DABF614}"/>
    <dgm:cxn modelId="{912B0B18-8B88-41E6-BEB2-2B202054133F}" type="presOf" srcId="{AB853FC1-813F-435D-8284-5237E0912223}" destId="{C82EAA18-E29C-40FE-84B8-20222F5492D0}" srcOrd="0" destOrd="0" presId="urn:microsoft.com/office/officeart/2005/8/layout/pList1"/>
    <dgm:cxn modelId="{239D2872-98FB-4330-9E6D-0285DE1BC721}" type="presOf" srcId="{21DB731C-70BD-404C-BF7C-37287F6D4C39}" destId="{5EC130BA-6ECD-472C-AFE9-BB80AA54C601}" srcOrd="0" destOrd="0" presId="urn:microsoft.com/office/officeart/2005/8/layout/pList1"/>
    <dgm:cxn modelId="{D6018406-3BB8-41CC-A3D0-8C61F3310FE1}" type="presOf" srcId="{7336CF96-13D7-44FF-84E4-C67C0BA81E90}" destId="{E3D6A018-8908-4C94-B638-B73D94651E4E}" srcOrd="0" destOrd="0" presId="urn:microsoft.com/office/officeart/2005/8/layout/pList1"/>
    <dgm:cxn modelId="{7466434D-2A50-4739-B2E5-28A9C7A9F30A}" srcId="{7336CF96-13D7-44FF-84E4-C67C0BA81E90}" destId="{21DB731C-70BD-404C-BF7C-37287F6D4C39}" srcOrd="1" destOrd="0" parTransId="{CE91C930-AD8C-4828-BAA3-AD19C3ED1CD3}" sibTransId="{AB853FC1-813F-435D-8284-5237E0912223}"/>
    <dgm:cxn modelId="{CABCE1D5-9938-425B-A325-F35298F0D7D5}" srcId="{7336CF96-13D7-44FF-84E4-C67C0BA81E90}" destId="{32743CC4-F9D3-476C-BF31-1F9317C5F179}" srcOrd="2" destOrd="0" parTransId="{515C2234-E94F-4214-BDB1-1F25835483F0}" sibTransId="{E8C659E0-4C0B-499C-84BB-769E2F6216F3}"/>
    <dgm:cxn modelId="{CBC4D3CB-4004-40A6-B761-7813A4EBAA2D}" type="presOf" srcId="{481FB12C-E92F-4D7E-8E88-22E55DABF614}" destId="{1F32DFBE-72AB-47FE-9465-E11ED87D7EEC}" srcOrd="0" destOrd="0" presId="urn:microsoft.com/office/officeart/2005/8/layout/pList1"/>
    <dgm:cxn modelId="{C61C8971-B17B-4908-A95C-3A951FDE1797}" type="presParOf" srcId="{E3D6A018-8908-4C94-B638-B73D94651E4E}" destId="{3589A0C0-63FF-485C-BE6F-631E152E197C}" srcOrd="0" destOrd="0" presId="urn:microsoft.com/office/officeart/2005/8/layout/pList1"/>
    <dgm:cxn modelId="{EF4ABADA-7FC8-4DE5-A1BD-93E3A9DAE056}" type="presParOf" srcId="{3589A0C0-63FF-485C-BE6F-631E152E197C}" destId="{48E35740-66E8-4A17-A54A-92C5322246F3}" srcOrd="0" destOrd="0" presId="urn:microsoft.com/office/officeart/2005/8/layout/pList1"/>
    <dgm:cxn modelId="{1D9B9744-D6CA-4D9F-8A79-40AA7F32215A}" type="presParOf" srcId="{3589A0C0-63FF-485C-BE6F-631E152E197C}" destId="{811B6EA8-07BF-4C7A-B84D-DFC611A6EA3F}" srcOrd="1" destOrd="0" presId="urn:microsoft.com/office/officeart/2005/8/layout/pList1"/>
    <dgm:cxn modelId="{7D695AF8-1C16-46E6-B553-881FAD4BBDAF}" type="presParOf" srcId="{E3D6A018-8908-4C94-B638-B73D94651E4E}" destId="{1F32DFBE-72AB-47FE-9465-E11ED87D7EEC}" srcOrd="1" destOrd="0" presId="urn:microsoft.com/office/officeart/2005/8/layout/pList1"/>
    <dgm:cxn modelId="{4E0578B2-F279-4561-8A6D-EEA85BD2EB3D}" type="presParOf" srcId="{E3D6A018-8908-4C94-B638-B73D94651E4E}" destId="{553E8279-1D9A-4254-BD1D-0ECB1B4EB93E}" srcOrd="2" destOrd="0" presId="urn:microsoft.com/office/officeart/2005/8/layout/pList1"/>
    <dgm:cxn modelId="{69A5E42C-F3A7-4892-A57D-480FB85FC6A8}" type="presParOf" srcId="{553E8279-1D9A-4254-BD1D-0ECB1B4EB93E}" destId="{FB5B4EE4-1101-4CF7-899E-EA416387749C}" srcOrd="0" destOrd="0" presId="urn:microsoft.com/office/officeart/2005/8/layout/pList1"/>
    <dgm:cxn modelId="{2D195818-E619-4DD3-A92D-E9D6232D8EFD}" type="presParOf" srcId="{553E8279-1D9A-4254-BD1D-0ECB1B4EB93E}" destId="{5EC130BA-6ECD-472C-AFE9-BB80AA54C601}" srcOrd="1" destOrd="0" presId="urn:microsoft.com/office/officeart/2005/8/layout/pList1"/>
    <dgm:cxn modelId="{C26B9A95-A5E4-41C7-B5C6-B2622572AB50}" type="presParOf" srcId="{E3D6A018-8908-4C94-B638-B73D94651E4E}" destId="{C82EAA18-E29C-40FE-84B8-20222F5492D0}" srcOrd="3" destOrd="0" presId="urn:microsoft.com/office/officeart/2005/8/layout/pList1"/>
    <dgm:cxn modelId="{B987E357-D365-4013-B495-5C093752BD21}" type="presParOf" srcId="{E3D6A018-8908-4C94-B638-B73D94651E4E}" destId="{CD6F5A84-7885-4352-A181-589B39E1F9EE}" srcOrd="4" destOrd="0" presId="urn:microsoft.com/office/officeart/2005/8/layout/pList1"/>
    <dgm:cxn modelId="{24B1407E-9445-41F0-8F8E-89427A207C2B}" type="presParOf" srcId="{CD6F5A84-7885-4352-A181-589B39E1F9EE}" destId="{432BBD13-AB38-4CCD-B5B2-1896310DF686}" srcOrd="0" destOrd="0" presId="urn:microsoft.com/office/officeart/2005/8/layout/pList1"/>
    <dgm:cxn modelId="{A4D5AEC5-3DB6-4440-969B-90F0B948DDBE}" type="presParOf" srcId="{CD6F5A84-7885-4352-A181-589B39E1F9EE}" destId="{91848E48-4C1F-4677-A5FB-329B3F1335F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49C82-AA61-4A52-8DC8-247CFE1C07C1}">
      <dsp:nvSpPr>
        <dsp:cNvPr id="0" name=""/>
        <dsp:cNvSpPr/>
      </dsp:nvSpPr>
      <dsp:spPr>
        <a:xfrm>
          <a:off x="3044720" y="3373777"/>
          <a:ext cx="2731476" cy="2732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FE62-298A-492E-AE5F-6D84C59001B5}">
      <dsp:nvSpPr>
        <dsp:cNvPr id="0" name=""/>
        <dsp:cNvSpPr/>
      </dsp:nvSpPr>
      <dsp:spPr>
        <a:xfrm>
          <a:off x="2293823" y="2858858"/>
          <a:ext cx="811227" cy="810780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E4684-A6EB-45F9-A1D1-DCA6C4AE1680}">
      <dsp:nvSpPr>
        <dsp:cNvPr id="0" name=""/>
        <dsp:cNvSpPr/>
      </dsp:nvSpPr>
      <dsp:spPr>
        <a:xfrm>
          <a:off x="3149689" y="3478998"/>
          <a:ext cx="2522679" cy="2521822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93B51-75DF-4818-AD22-AE1404137E27}">
      <dsp:nvSpPr>
        <dsp:cNvPr id="0" name=""/>
        <dsp:cNvSpPr/>
      </dsp:nvSpPr>
      <dsp:spPr>
        <a:xfrm>
          <a:off x="6765105" y="4614689"/>
          <a:ext cx="1429632" cy="14289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4AB68-6471-40BE-8A02-509414D29A87}">
      <dsp:nvSpPr>
        <dsp:cNvPr id="0" name=""/>
        <dsp:cNvSpPr/>
      </dsp:nvSpPr>
      <dsp:spPr>
        <a:xfrm>
          <a:off x="6849536" y="4698704"/>
          <a:ext cx="1260769" cy="1260911"/>
        </a:xfrm>
        <a:prstGeom prst="ellipse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76994-73EB-4717-97F9-DAC047C9EE72}">
      <dsp:nvSpPr>
        <dsp:cNvPr id="0" name=""/>
        <dsp:cNvSpPr/>
      </dsp:nvSpPr>
      <dsp:spPr>
        <a:xfrm>
          <a:off x="6206031" y="2596958"/>
          <a:ext cx="1832393" cy="18326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4246-0D52-466F-9288-D9A64FBDD2C2}">
      <dsp:nvSpPr>
        <dsp:cNvPr id="0" name=""/>
        <dsp:cNvSpPr/>
      </dsp:nvSpPr>
      <dsp:spPr>
        <a:xfrm>
          <a:off x="3224670" y="1872393"/>
          <a:ext cx="600148" cy="60040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3BE10-8C87-4859-B531-65444A4280AD}">
      <dsp:nvSpPr>
        <dsp:cNvPr id="0" name=""/>
        <dsp:cNvSpPr/>
      </dsp:nvSpPr>
      <dsp:spPr>
        <a:xfrm>
          <a:off x="5864986" y="1086075"/>
          <a:ext cx="300074" cy="30054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7515B-5900-495B-BE2E-A5CDC55B9E7C}">
      <dsp:nvSpPr>
        <dsp:cNvPr id="0" name=""/>
        <dsp:cNvSpPr/>
      </dsp:nvSpPr>
      <dsp:spPr>
        <a:xfrm>
          <a:off x="6291159" y="2682098"/>
          <a:ext cx="1639570" cy="16393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6C7FF-373C-4A1E-A50E-5634029753FA}">
      <dsp:nvSpPr>
        <dsp:cNvPr id="0" name=""/>
        <dsp:cNvSpPr/>
      </dsp:nvSpPr>
      <dsp:spPr>
        <a:xfrm>
          <a:off x="4587616" y="1696126"/>
          <a:ext cx="1284729" cy="12848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ABA55-67C0-4A10-A525-002474CFC2A9}">
      <dsp:nvSpPr>
        <dsp:cNvPr id="0" name=""/>
        <dsp:cNvSpPr/>
      </dsp:nvSpPr>
      <dsp:spPr>
        <a:xfrm>
          <a:off x="8284874" y="6004696"/>
          <a:ext cx="450682" cy="450130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5417C-916E-423B-B9E4-206DEFDD6665}">
      <dsp:nvSpPr>
        <dsp:cNvPr id="0" name=""/>
        <dsp:cNvSpPr/>
      </dsp:nvSpPr>
      <dsp:spPr>
        <a:xfrm>
          <a:off x="4441349" y="1666442"/>
          <a:ext cx="1577257" cy="1463557"/>
        </a:xfrm>
        <a:prstGeom prst="ellipse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34E9F-CD05-4E49-8A3E-63ED512EBD00}">
      <dsp:nvSpPr>
        <dsp:cNvPr id="0" name=""/>
        <dsp:cNvSpPr/>
      </dsp:nvSpPr>
      <dsp:spPr>
        <a:xfrm>
          <a:off x="-293972" y="6248482"/>
          <a:ext cx="6908381" cy="582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" numCol="1" spcCol="1270" anchor="b" anchorCtr="0">
          <a:noAutofit/>
        </a:bodyPr>
        <a:lstStyle/>
        <a:p>
          <a:pPr lvl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300" kern="1200" dirty="0"/>
        </a:p>
      </dsp:txBody>
      <dsp:txXfrm>
        <a:off x="-293972" y="6248482"/>
        <a:ext cx="6908381" cy="582022"/>
      </dsp:txXfrm>
    </dsp:sp>
    <dsp:sp modelId="{4A63B04F-30AA-4A6F-BDC1-53B0BDDDEC6D}">
      <dsp:nvSpPr>
        <dsp:cNvPr id="0" name=""/>
        <dsp:cNvSpPr/>
      </dsp:nvSpPr>
      <dsp:spPr>
        <a:xfrm>
          <a:off x="8429130" y="5176507"/>
          <a:ext cx="2811471" cy="70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900" kern="1200" dirty="0"/>
        </a:p>
      </dsp:txBody>
      <dsp:txXfrm>
        <a:off x="8429130" y="5176507"/>
        <a:ext cx="2811471" cy="705290"/>
      </dsp:txXfrm>
    </dsp:sp>
    <dsp:sp modelId="{7F212781-D843-4953-B410-F4B6177FD3E9}">
      <dsp:nvSpPr>
        <dsp:cNvPr id="0" name=""/>
        <dsp:cNvSpPr/>
      </dsp:nvSpPr>
      <dsp:spPr>
        <a:xfrm>
          <a:off x="8725061" y="3232296"/>
          <a:ext cx="3283016" cy="562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100" kern="1200" dirty="0"/>
        </a:p>
      </dsp:txBody>
      <dsp:txXfrm>
        <a:off x="8725061" y="3232296"/>
        <a:ext cx="3283016" cy="562631"/>
      </dsp:txXfrm>
    </dsp:sp>
    <dsp:sp modelId="{94E7DCC6-894A-4568-B016-4FC95DB7247D}">
      <dsp:nvSpPr>
        <dsp:cNvPr id="0" name=""/>
        <dsp:cNvSpPr/>
      </dsp:nvSpPr>
      <dsp:spPr>
        <a:xfrm>
          <a:off x="7984799" y="1042335"/>
          <a:ext cx="4053857" cy="1133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300" kern="1200"/>
        </a:p>
      </dsp:txBody>
      <dsp:txXfrm>
        <a:off x="7984799" y="1042335"/>
        <a:ext cx="4053857" cy="1133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35740-66E8-4A17-A54A-92C5322246F3}">
      <dsp:nvSpPr>
        <dsp:cNvPr id="0" name=""/>
        <dsp:cNvSpPr/>
      </dsp:nvSpPr>
      <dsp:spPr>
        <a:xfrm>
          <a:off x="0" y="2286030"/>
          <a:ext cx="3706389" cy="2553702"/>
        </a:xfrm>
        <a:prstGeom prst="round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B6EA8-07BF-4C7A-B84D-DFC611A6EA3F}">
      <dsp:nvSpPr>
        <dsp:cNvPr id="0" name=""/>
        <dsp:cNvSpPr/>
      </dsp:nvSpPr>
      <dsp:spPr>
        <a:xfrm>
          <a:off x="13306" y="4017302"/>
          <a:ext cx="3706389" cy="137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832" tIns="433832" rIns="433832" bIns="0" numCol="1" spcCol="1270" anchor="t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100" kern="1200" dirty="0"/>
        </a:p>
      </dsp:txBody>
      <dsp:txXfrm>
        <a:off x="13306" y="4017302"/>
        <a:ext cx="3706389" cy="1375070"/>
      </dsp:txXfrm>
    </dsp:sp>
    <dsp:sp modelId="{FB5B4EE4-1101-4CF7-899E-EA416387749C}">
      <dsp:nvSpPr>
        <dsp:cNvPr id="0" name=""/>
        <dsp:cNvSpPr/>
      </dsp:nvSpPr>
      <dsp:spPr>
        <a:xfrm>
          <a:off x="4047459" y="1525384"/>
          <a:ext cx="3706389" cy="2553702"/>
        </a:xfrm>
        <a:prstGeom prst="roundRect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130BA-6ECD-472C-AFE9-BB80AA54C601}">
      <dsp:nvSpPr>
        <dsp:cNvPr id="0" name=""/>
        <dsp:cNvSpPr/>
      </dsp:nvSpPr>
      <dsp:spPr>
        <a:xfrm>
          <a:off x="4079519" y="3327072"/>
          <a:ext cx="3706389" cy="137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832" tIns="433832" rIns="433832" bIns="0" numCol="1" spcCol="1270" anchor="t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100" kern="1200"/>
        </a:p>
      </dsp:txBody>
      <dsp:txXfrm>
        <a:off x="4079519" y="3327072"/>
        <a:ext cx="3706389" cy="1375070"/>
      </dsp:txXfrm>
    </dsp:sp>
    <dsp:sp modelId="{432BBD13-AB38-4CCD-B5B2-1896310DF686}">
      <dsp:nvSpPr>
        <dsp:cNvPr id="0" name=""/>
        <dsp:cNvSpPr/>
      </dsp:nvSpPr>
      <dsp:spPr>
        <a:xfrm>
          <a:off x="8159039" y="634882"/>
          <a:ext cx="3706389" cy="255370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48E48-4C1F-4677-A5FB-329B3F1335F1}">
      <dsp:nvSpPr>
        <dsp:cNvPr id="0" name=""/>
        <dsp:cNvSpPr/>
      </dsp:nvSpPr>
      <dsp:spPr>
        <a:xfrm>
          <a:off x="8156703" y="3327072"/>
          <a:ext cx="3706389" cy="137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832" tIns="433832" rIns="433832" bIns="0" numCol="1" spcCol="1270" anchor="t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100" kern="1200"/>
        </a:p>
      </dsp:txBody>
      <dsp:txXfrm>
        <a:off x="8156703" y="3327072"/>
        <a:ext cx="3706389" cy="1375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A5484A8C-32F5-4EA2-89BC-F4F20C2F1F2B}" type="datetime1">
              <a:rPr lang="ru-RU" noProof="1" smtClean="0"/>
              <a:t>22.12.2021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35349BE-49F4-4400-AFD2-1EF78FE6C96A}" type="datetime1">
              <a:rPr lang="ru-RU" noProof="1" smtClean="0"/>
              <a:pPr/>
              <a:t>22.12.2021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Чтобы использовать этот слайд анимированного заголовка с новым изображением: 1) Переместите верхнюю полупрозрачную фигуру в сторону. 2) Удалите изображение. 3) Щелкните значок рисунка, чтобы добавить новый рисунок. 4) Верните полупрозрачную фигуру в исходное положение. 5) Измените текст на слайде.</a:t>
            </a:r>
          </a:p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24492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82775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88951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6557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0577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47102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23289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11097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6443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84289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dirty="0" smtClean="0"/>
              <a:t>22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87112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5488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5259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8711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6712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529137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4168631" y="2598128"/>
            <a:ext cx="3840480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8158238" y="2598128"/>
            <a:ext cx="3773077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Полилиния: Фигура 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ЩЕЛКНИТЕ, ЧТОБЫ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2879003" y="419101"/>
            <a:ext cx="9084398" cy="1364786"/>
          </a:xfrm>
        </p:spPr>
        <p:txBody>
          <a:bodyPr rtlCol="0"/>
          <a:lstStyle/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7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Объект 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Объект 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Образец заголовка</a:t>
            </a:r>
          </a:p>
        </p:txBody>
      </p:sp>
      <p:sp>
        <p:nvSpPr>
          <p:cNvPr id="17" name="Объект 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8" name="Объект 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#</a:t>
            </a:r>
          </a:p>
        </p:txBody>
      </p:sp>
      <p:sp>
        <p:nvSpPr>
          <p:cNvPr id="19" name="Объект 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0" name="Объект 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1" name="Объект 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изображения, или перейдите в сеть...</a:t>
            </a:r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2" name="Номер слайда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ru-RU" noProof="1" smtClean="0">
                <a:solidFill>
                  <a:schemeClr val="bg1"/>
                </a:solidFill>
              </a:rPr>
              <a:pPr/>
              <a:t>‹#›</a:t>
            </a:fld>
            <a:endParaRPr lang="ru-RU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1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2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Фотомакет 50/50</a:t>
            </a:r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РАЗДЕЛОВ с числ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 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Нижний колонтитул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ru-RU" noProof="1"/>
              <a:t>СТИЛЬ ОБРАЗЦА ЗАГОЛОВКА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904350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1"/>
              <a:t>Добавьте здесь заголовок раздела</a:t>
            </a:r>
          </a:p>
          <a:p>
            <a:pPr lvl="1" rtl="0"/>
            <a:r>
              <a:rPr lang="ru-RU" noProof="1"/>
              <a:t>1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757130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b="0" i="0" u="none" strike="noStrike" kern="1200" cap="none" spc="0" normalizeH="0" noProof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Добавьте краткое обобщающее предложение, посвященное заголовку или высказыванию выше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ru-RU" noProof="1"/>
              <a:t>Изображение без полей</a:t>
            </a:r>
          </a:p>
        </p:txBody>
      </p:sp>
      <p:sp>
        <p:nvSpPr>
          <p:cNvPr id="7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Заголовок</a:t>
            </a:r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3748719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1421928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1"/>
              <a:t>ИЗМЕНИТЬ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5"/>
            <a:ext cx="12191998" cy="68516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" name="Надпись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434662" y="93791"/>
            <a:ext cx="3322677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b="0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050" b="1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7" name="Надпись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tx1"/>
                </a:solidFill>
              </a:rPr>
              <a:t>Neal Creative </a:t>
            </a:r>
            <a:r>
              <a:rPr lang="ru-RU" sz="9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tx1"/>
                </a:solidFill>
              </a:rPr>
              <a:t> </a:t>
            </a:r>
            <a:endParaRPr lang="ru-RU" sz="1000" b="1" noProof="1">
              <a:solidFill>
                <a:schemeClr val="tx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4118082"/>
            <a:ext cx="1800444" cy="1927264"/>
            <a:chOff x="5976075" y="3634505"/>
            <a:chExt cx="1800444" cy="1927264"/>
          </a:xfrm>
        </p:grpSpPr>
        <p:pic>
          <p:nvPicPr>
            <p:cNvPr id="9" name="Рисунок 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282988"/>
              <a:ext cx="860601" cy="1278781"/>
            </a:xfrm>
            <a:prstGeom prst="rect">
              <a:avLst/>
            </a:prstGeom>
          </p:spPr>
        </p:pic>
        <p:sp>
          <p:nvSpPr>
            <p:cNvPr id="10" name="Надпись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800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СОВЕТ 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Используйте встроенную ц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ветовую палитру с зеленым и желтым цветом для выносок и выделений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8" name="Надпись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000" b="1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12" name="Надпись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3401624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100" b="1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59093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1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3" name="Надпись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1000" b="1" noProof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РАЗДЕЛОВ С КОЛЬЦЕВОЙ ОСНОВ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48777" y="2183824"/>
            <a:ext cx="5208335" cy="2431435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9" name="точки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мный вариант цитаты (ВЫРАВНИВАНИЕ СЛЕВА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мный вариант цитаты (ПО ЦЕНТРУ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мный вариант цитаты (ВЫРАВНИВАНИЕ СЛЕВ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ветлый вариант цитаты (ПО ЦЕНТР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дпись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1500" noProof="1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ru-RU" sz="2800" noProof="1">
              <a:solidFill>
                <a:schemeClr val="accent4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мная выноска с небольшим текстом (без маркер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5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3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Овал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Прямоугольник 45"/>
          <p:cNvSpPr/>
          <p:nvPr/>
        </p:nvSpPr>
        <p:spPr>
          <a:xfrm flipH="1">
            <a:off x="8828313" y="4154806"/>
            <a:ext cx="3222171" cy="13860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Выполнил:</a:t>
            </a:r>
          </a:p>
          <a:p>
            <a:pPr lvl="0" algn="ctr" rtl="0">
              <a:lnSpc>
                <a:spcPct val="90000"/>
              </a:lnSpc>
            </a:pP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Студент гр.3843 Конева А.П.</a:t>
            </a:r>
            <a:endParaRPr lang="ru-RU" sz="2800" noProof="1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Заголовок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ru-RU" sz="8800" spc="-300" noProof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502790" y="1905096"/>
            <a:ext cx="9465444" cy="1311128"/>
          </a:xfrm>
        </p:spPr>
        <p:txBody>
          <a:bodyPr rtlCol="0"/>
          <a:lstStyle/>
          <a:p>
            <a:pPr rtl="0"/>
            <a:r>
              <a:rPr lang="ru-RU" sz="5000" noProof="1" smtClean="0"/>
              <a:t>Миграционный</a:t>
            </a:r>
            <a:r>
              <a:rPr lang="ru-RU" noProof="1" smtClean="0"/>
              <a:t> </a:t>
            </a:r>
            <a:r>
              <a:rPr lang="ru-RU" sz="5000" noProof="1" smtClean="0"/>
              <a:t>учет</a:t>
            </a:r>
            <a:endParaRPr lang="ru-RU" sz="5000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>
          <a:xfrm>
            <a:off x="504762" y="3066811"/>
            <a:ext cx="8182036" cy="1421928"/>
          </a:xfrm>
        </p:spPr>
        <p:txBody>
          <a:bodyPr rtlCol="0"/>
          <a:lstStyle/>
          <a:p>
            <a:pPr rtl="0"/>
            <a:r>
              <a:rPr lang="ru-RU" noProof="1"/>
              <a:t>и</a:t>
            </a:r>
            <a:r>
              <a:rPr lang="ru-RU" noProof="1" smtClean="0"/>
              <a:t>ностранных граждан </a:t>
            </a:r>
            <a:r>
              <a:rPr lang="en-US" noProof="1" smtClean="0"/>
              <a:t>        </a:t>
            </a:r>
            <a:r>
              <a:rPr lang="ru-RU" noProof="1" smtClean="0"/>
              <a:t>и лиц без гражданства</a:t>
            </a:r>
            <a:endParaRPr lang="ru-RU" noProof="1"/>
          </a:p>
        </p:txBody>
      </p:sp>
      <p:sp>
        <p:nvSpPr>
          <p:cNvPr id="19" name="Полилиния: Фигура 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9820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DFD</a:t>
            </a:r>
            <a:r>
              <a:rPr lang="en-US" sz="3600" noProof="1" smtClean="0"/>
              <a:t> </a:t>
            </a:r>
            <a:br>
              <a:rPr lang="en-US" sz="3600" noProof="1" smtClean="0"/>
            </a:br>
            <a:r>
              <a:rPr lang="en-US" sz="3600" noProof="1" smtClean="0"/>
              <a:t>AS-IS </a:t>
            </a:r>
            <a:endParaRPr lang="ru-RU" sz="3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190875" y="183744"/>
            <a:ext cx="8989641" cy="757130"/>
          </a:xfrm>
        </p:spPr>
        <p:txBody>
          <a:bodyPr rtlCol="0"/>
          <a:lstStyle/>
          <a:p>
            <a:r>
              <a:rPr lang="ru-RU" dirty="0"/>
              <a:t>Д</a:t>
            </a:r>
            <a:r>
              <a:rPr lang="ru-RU" dirty="0" smtClean="0"/>
              <a:t>екомпозиция </a:t>
            </a:r>
            <a:r>
              <a:rPr lang="ru-RU" dirty="0"/>
              <a:t>блока «Рассмотрение пакета документов»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10</a:t>
            </a:fld>
            <a:endParaRPr lang="ru-RU" noProof="1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90875" y="1127629"/>
            <a:ext cx="8491239" cy="53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367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DFD</a:t>
            </a:r>
            <a:r>
              <a:rPr lang="en-US" sz="3600" noProof="1" smtClean="0"/>
              <a:t> </a:t>
            </a:r>
            <a:br>
              <a:rPr lang="en-US" sz="3600" noProof="1" smtClean="0"/>
            </a:br>
            <a:r>
              <a:rPr lang="en-US" sz="3600" noProof="1" smtClean="0"/>
              <a:t>AS-IS </a:t>
            </a:r>
            <a:endParaRPr lang="ru-RU" sz="3600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11</a:t>
            </a:fld>
            <a:endParaRPr lang="ru-RU" noProof="1"/>
          </a:p>
        </p:txBody>
      </p:sp>
      <p:sp>
        <p:nvSpPr>
          <p:cNvPr id="5" name="Текст 5"/>
          <p:cNvSpPr txBox="1">
            <a:spLocks/>
          </p:cNvSpPr>
          <p:nvPr/>
        </p:nvSpPr>
        <p:spPr>
          <a:xfrm>
            <a:off x="3265170" y="204299"/>
            <a:ext cx="8793480" cy="7571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noProof="1" smtClean="0"/>
              <a:t>Декомпозиция блока                                                        «</a:t>
            </a:r>
            <a:r>
              <a:rPr lang="ru-RU" dirty="0" smtClean="0"/>
              <a:t>Учет нарушений Миграционного законодательства РФ</a:t>
            </a:r>
            <a:r>
              <a:rPr lang="ru-RU" noProof="1" smtClean="0"/>
              <a:t>»</a:t>
            </a:r>
            <a:endParaRPr lang="ru-RU" noProof="1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265170" y="1127629"/>
            <a:ext cx="8416944" cy="53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35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-457200" y="2505075"/>
            <a:ext cx="13182599" cy="1047750"/>
          </a:xfrm>
        </p:spPr>
        <p:txBody>
          <a:bodyPr rtlCol="0"/>
          <a:lstStyle/>
          <a:p>
            <a:r>
              <a:rPr lang="ru-RU" dirty="0" smtClean="0"/>
              <a:t>Работы, нуждающиеся в автоматизации:</a:t>
            </a:r>
            <a:endParaRPr lang="ru-RU" noProof="1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>
          <a:xfrm>
            <a:off x="3305176" y="3720465"/>
            <a:ext cx="5514974" cy="2675604"/>
          </a:xfrm>
        </p:spPr>
        <p:txBody>
          <a:bodyPr rtlCol="0"/>
          <a:lstStyle/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ru-RU" dirty="0"/>
              <a:t>«Рассмотрение пакета документов</a:t>
            </a:r>
            <a:r>
              <a:rPr lang="ru-RU" dirty="0" smtClean="0"/>
              <a:t>» </a:t>
            </a:r>
            <a:endParaRPr lang="ru-RU" dirty="0"/>
          </a:p>
          <a:p>
            <a:pPr marL="457200" indent="-457200" algn="l">
              <a:buAutoNum type="arabicPeriod"/>
            </a:pPr>
            <a:r>
              <a:rPr lang="ru-RU" dirty="0"/>
              <a:t>«Выявление нарушения сроков пребывания в </a:t>
            </a:r>
            <a:r>
              <a:rPr lang="ru-RU" dirty="0" smtClean="0"/>
              <a:t>РФ»</a:t>
            </a:r>
          </a:p>
          <a:p>
            <a:pPr marL="457200" indent="-457200" algn="l">
              <a:buAutoNum type="arabicPeriod"/>
            </a:pPr>
            <a:r>
              <a:rPr lang="ru-RU" dirty="0"/>
              <a:t>«Обвинение в нарушении Миграционного законодательства</a:t>
            </a:r>
            <a:r>
              <a:rPr lang="ru-RU" dirty="0" smtClean="0"/>
              <a:t>» 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0"/>
          </p:nvPr>
        </p:nvSpPr>
        <p:spPr>
          <a:xfrm>
            <a:off x="4056953" y="95789"/>
            <a:ext cx="4154292" cy="978729"/>
          </a:xfrm>
        </p:spPr>
        <p:txBody>
          <a:bodyPr rtlCol="0"/>
          <a:lstStyle/>
          <a:p>
            <a:pPr rtl="0"/>
            <a:r>
              <a:rPr lang="ru-RU" sz="3200" noProof="1" smtClean="0">
                <a:latin typeface="+mj-lt"/>
              </a:rPr>
              <a:t>НЕОБХОДИМОСТЬ В АВТОМАТИЗАЦИИ</a:t>
            </a:r>
            <a:endParaRPr lang="ru-RU" sz="3200" noProof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213241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IDEF0 TO-BE </a:t>
            </a:r>
            <a:endParaRPr lang="ru-RU" sz="3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5302163" y="183744"/>
            <a:ext cx="4634317" cy="399120"/>
          </a:xfrm>
        </p:spPr>
        <p:txBody>
          <a:bodyPr rtlCol="0"/>
          <a:lstStyle/>
          <a:p>
            <a:pPr rtl="0"/>
            <a:r>
              <a:rPr lang="ru-RU" noProof="1" smtClean="0"/>
              <a:t>Контекстная диаграмма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13</a:t>
            </a:fld>
            <a:endParaRPr lang="ru-RU" noProof="1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14700" y="742950"/>
            <a:ext cx="8367414" cy="57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18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DFD </a:t>
            </a:r>
            <a:r>
              <a:rPr lang="en-US" sz="3600" noProof="1" smtClean="0"/>
              <a:t> TO-BE </a:t>
            </a:r>
            <a:endParaRPr lang="ru-RU" sz="3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439887" y="183744"/>
            <a:ext cx="8088084" cy="757130"/>
          </a:xfrm>
        </p:spPr>
        <p:txBody>
          <a:bodyPr rtlCol="0"/>
          <a:lstStyle/>
          <a:p>
            <a:r>
              <a:rPr lang="ru-RU" dirty="0"/>
              <a:t>Диаграмма </a:t>
            </a:r>
            <a:r>
              <a:rPr lang="en-US" dirty="0"/>
              <a:t>DFD TO</a:t>
            </a:r>
            <a:r>
              <a:rPr lang="ru-RU" dirty="0"/>
              <a:t>–</a:t>
            </a:r>
            <a:r>
              <a:rPr lang="en-US" dirty="0"/>
              <a:t>BE</a:t>
            </a:r>
            <a:r>
              <a:rPr lang="ru-RU" dirty="0"/>
              <a:t> декомпозиции 1 уровня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14</a:t>
            </a:fld>
            <a:endParaRPr lang="ru-RU" noProof="1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2993571" y="940874"/>
            <a:ext cx="8688543" cy="552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35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pPr rtl="0"/>
              <a:t>15</a:t>
            </a:fld>
            <a:endParaRPr lang="ru-RU" noProof="1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857250" y="183091"/>
            <a:ext cx="12192000" cy="536575"/>
          </a:xfrm>
        </p:spPr>
        <p:txBody>
          <a:bodyPr rtlCol="0"/>
          <a:lstStyle/>
          <a:p>
            <a:r>
              <a:rPr lang="ru-RU" dirty="0"/>
              <a:t>Сравнение диаграмм</a:t>
            </a:r>
            <a:r>
              <a:rPr lang="en-US" dirty="0"/>
              <a:t> IDEF0 AS</a:t>
            </a:r>
            <a:r>
              <a:rPr lang="ru-RU" dirty="0"/>
              <a:t>–</a:t>
            </a:r>
            <a:r>
              <a:rPr lang="en-US" dirty="0"/>
              <a:t>IS </a:t>
            </a:r>
            <a:r>
              <a:rPr lang="ru-RU" dirty="0"/>
              <a:t>и</a:t>
            </a:r>
            <a:r>
              <a:rPr lang="en-US" dirty="0"/>
              <a:t> IDEF0 TO</a:t>
            </a:r>
            <a:r>
              <a:rPr lang="ru-RU" dirty="0"/>
              <a:t>–</a:t>
            </a:r>
            <a:r>
              <a:rPr lang="en-US" dirty="0" smtClean="0"/>
              <a:t>BE</a:t>
            </a:r>
            <a:r>
              <a:rPr lang="ru-RU" dirty="0" smtClean="0"/>
              <a:t> после проведения ФВА</a:t>
            </a:r>
            <a:endParaRPr lang="ru-RU" dirty="0"/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345832"/>
              </p:ext>
            </p:extLst>
          </p:nvPr>
        </p:nvGraphicFramePr>
        <p:xfrm>
          <a:off x="1095374" y="719666"/>
          <a:ext cx="10182228" cy="569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557">
                  <a:extLst>
                    <a:ext uri="{9D8B030D-6E8A-4147-A177-3AD203B41FA5}">
                      <a16:colId xmlns:a16="http://schemas.microsoft.com/office/drawing/2014/main" val="1122339996"/>
                    </a:ext>
                  </a:extLst>
                </a:gridCol>
                <a:gridCol w="2545557">
                  <a:extLst>
                    <a:ext uri="{9D8B030D-6E8A-4147-A177-3AD203B41FA5}">
                      <a16:colId xmlns:a16="http://schemas.microsoft.com/office/drawing/2014/main" val="1403257519"/>
                    </a:ext>
                  </a:extLst>
                </a:gridCol>
                <a:gridCol w="2545557">
                  <a:extLst>
                    <a:ext uri="{9D8B030D-6E8A-4147-A177-3AD203B41FA5}">
                      <a16:colId xmlns:a16="http://schemas.microsoft.com/office/drawing/2014/main" val="4171366303"/>
                    </a:ext>
                  </a:extLst>
                </a:gridCol>
                <a:gridCol w="2545557">
                  <a:extLst>
                    <a:ext uri="{9D8B030D-6E8A-4147-A177-3AD203B41FA5}">
                      <a16:colId xmlns:a16="http://schemas.microsoft.com/office/drawing/2014/main" val="315190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Работы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ru-RU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ru-RU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Экономия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996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Рассмотрение пакета документов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390 000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345 000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45 000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285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Прием документов и регистрация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Уведомления о прибытии  иностранного гражданина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,10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237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Рассмотрение бланка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Уведомления и документов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72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Вынесение решения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0,25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0,25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787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Проверка подлинности предоставленных документов                        и сведений в Уведомлении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0,67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0,67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466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Учет нарушений Миграционного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законодательства РФ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300 000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225 000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75 000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33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Выявление нарушения в документах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394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Выявление нарушения сроков пребывания в РФ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0,50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0,50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4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Обвинение в нарушении Миграционного законодательства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439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Всего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1 041 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750 ч/мес.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921 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750 ч/мес.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 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 ч/мес.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866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s://staff-house.ru/image/data/novosti/280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86" y="0"/>
            <a:ext cx="12279086" cy="688657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ru-RU" noProof="1" smtClean="0"/>
              <a:t>16</a:t>
            </a:fld>
            <a:endParaRPr lang="ru-RU" noProof="1"/>
          </a:p>
        </p:txBody>
      </p:sp>
      <p:graphicFrame>
        <p:nvGraphicFramePr>
          <p:cNvPr id="23" name="Схема 22"/>
          <p:cNvGraphicFramePr/>
          <p:nvPr>
            <p:extLst>
              <p:ext uri="{D42A27DB-BD31-4B8C-83A1-F6EECF244321}">
                <p14:modId xmlns:p14="http://schemas.microsoft.com/office/powerpoint/2010/main" val="1444331398"/>
              </p:ext>
            </p:extLst>
          </p:nvPr>
        </p:nvGraphicFramePr>
        <p:xfrm>
          <a:off x="186058" y="-1"/>
          <a:ext cx="11744685" cy="683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Кольцо 25"/>
          <p:cNvSpPr/>
          <p:nvPr/>
        </p:nvSpPr>
        <p:spPr>
          <a:xfrm>
            <a:off x="2049470" y="4302597"/>
            <a:ext cx="277115" cy="277547"/>
          </a:xfrm>
          <a:prstGeom prst="donut">
            <a:avLst>
              <a:gd name="adj" fmla="val 746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Кольцо 26"/>
          <p:cNvSpPr/>
          <p:nvPr/>
        </p:nvSpPr>
        <p:spPr>
          <a:xfrm>
            <a:off x="6102443" y="5154739"/>
            <a:ext cx="554231" cy="554464"/>
          </a:xfrm>
          <a:prstGeom prst="donut">
            <a:avLst>
              <a:gd name="adj" fmla="val 746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Кольцо 27"/>
          <p:cNvSpPr/>
          <p:nvPr/>
        </p:nvSpPr>
        <p:spPr>
          <a:xfrm>
            <a:off x="6494306" y="1116969"/>
            <a:ext cx="749160" cy="748748"/>
          </a:xfrm>
          <a:prstGeom prst="donut">
            <a:avLst>
              <a:gd name="adj" fmla="val 746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Полилиния: Фигура 64"/>
          <p:cNvSpPr>
            <a:spLocks noChangeAspect="1"/>
          </p:cNvSpPr>
          <p:nvPr/>
        </p:nvSpPr>
        <p:spPr>
          <a:xfrm>
            <a:off x="7516610" y="-2414546"/>
            <a:ext cx="4280263" cy="428026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Текст 11"/>
          <p:cNvSpPr txBox="1">
            <a:spLocks/>
          </p:cNvSpPr>
          <p:nvPr/>
        </p:nvSpPr>
        <p:spPr>
          <a:xfrm>
            <a:off x="8388714" y="186343"/>
            <a:ext cx="2389069" cy="1111231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 rtl="0"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b="1" noProof="1" smtClean="0">
                <a:solidFill>
                  <a:schemeClr val="bg1"/>
                </a:solidFill>
                <a:latin typeface="+mj-lt"/>
              </a:rPr>
              <a:t>ПАТЕНТНЫЙ</a:t>
            </a:r>
          </a:p>
          <a:p>
            <a:pPr algn="ctr"/>
            <a:r>
              <a:rPr lang="ru-RU" sz="3200" noProof="1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3200" b="1" noProof="1" smtClean="0">
                <a:solidFill>
                  <a:schemeClr val="bg1"/>
                </a:solidFill>
                <a:latin typeface="+mj-lt"/>
              </a:rPr>
              <a:t>ПОИСК</a:t>
            </a:r>
            <a:endParaRPr lang="ru-RU" sz="3200" b="1" noProof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7466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41911" y="-9525"/>
            <a:ext cx="2567963" cy="978729"/>
          </a:xfrm>
        </p:spPr>
        <p:txBody>
          <a:bodyPr rtlCol="0"/>
          <a:lstStyle/>
          <a:p>
            <a:pPr rtl="0"/>
            <a:r>
              <a:rPr lang="en-US" noProof="1" smtClean="0"/>
              <a:t>ER-</a:t>
            </a:r>
            <a:r>
              <a:rPr lang="ru-RU" noProof="1" smtClean="0"/>
              <a:t>диаграмма</a:t>
            </a:r>
            <a:endParaRPr lang="ru-RU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133726" y="183744"/>
            <a:ext cx="9046790" cy="424732"/>
          </a:xfrm>
        </p:spPr>
        <p:txBody>
          <a:bodyPr rtlCol="0"/>
          <a:lstStyle/>
          <a:p>
            <a:pPr algn="ctr"/>
            <a:r>
              <a:rPr lang="en-US" noProof="1" smtClean="0"/>
              <a:t>ER-</a:t>
            </a:r>
            <a:r>
              <a:rPr lang="ru-RU" noProof="1" smtClean="0"/>
              <a:t>диаграмма логического уровня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17</a:t>
            </a:fld>
            <a:endParaRPr lang="ru-RU" noProof="1"/>
          </a:p>
        </p:txBody>
      </p:sp>
      <p:pic>
        <p:nvPicPr>
          <p:cNvPr id="8" name="Рисунок 7" descr="https://sun9-27.userapi.com/impg/gwrdDyXJTXk8ZjgjEWiED6vnZ6gHgEnwim_ZUg/nEVi5PRREPA.jpg?size=1679x667&amp;quality=96&amp;sign=2318d6bd0dcdb150f58e50581e63f981&amp;type=album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525"/>
          <a:stretch/>
        </p:blipFill>
        <p:spPr bwMode="auto">
          <a:xfrm>
            <a:off x="2449286" y="1230086"/>
            <a:ext cx="9450543" cy="49409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279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4756182" y="282140"/>
            <a:ext cx="2544479" cy="535531"/>
          </a:xfrm>
        </p:spPr>
        <p:txBody>
          <a:bodyPr rtlCol="0"/>
          <a:lstStyle/>
          <a:p>
            <a:pPr rtl="0"/>
            <a:r>
              <a:rPr lang="ru-RU" sz="3200" noProof="1" smtClean="0">
                <a:solidFill>
                  <a:schemeClr val="bg1"/>
                </a:solidFill>
                <a:latin typeface="+mj-lt"/>
              </a:rPr>
              <a:t>ВЫБОР СУБД</a:t>
            </a:r>
            <a:endParaRPr lang="ru-RU" sz="3200" noProof="1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534830474"/>
              </p:ext>
            </p:extLst>
          </p:nvPr>
        </p:nvGraphicFramePr>
        <p:xfrm>
          <a:off x="174171" y="1077685"/>
          <a:ext cx="11865429" cy="5475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6-конечная звезда 4"/>
          <p:cNvSpPr/>
          <p:nvPr/>
        </p:nvSpPr>
        <p:spPr>
          <a:xfrm>
            <a:off x="7217413" y="2318657"/>
            <a:ext cx="783771" cy="827314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41911" y="-9525"/>
            <a:ext cx="2567963" cy="978729"/>
          </a:xfrm>
        </p:spPr>
        <p:txBody>
          <a:bodyPr rtlCol="0"/>
          <a:lstStyle/>
          <a:p>
            <a:pPr rtl="0"/>
            <a:r>
              <a:rPr lang="en-US" noProof="1" smtClean="0"/>
              <a:t>ER-</a:t>
            </a:r>
            <a:r>
              <a:rPr lang="ru-RU" noProof="1" smtClean="0"/>
              <a:t>диаграмма</a:t>
            </a:r>
            <a:endParaRPr lang="ru-RU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133726" y="183744"/>
            <a:ext cx="9046790" cy="424732"/>
          </a:xfrm>
        </p:spPr>
        <p:txBody>
          <a:bodyPr rtlCol="0"/>
          <a:lstStyle/>
          <a:p>
            <a:pPr algn="ctr"/>
            <a:r>
              <a:rPr lang="en-US" noProof="1" smtClean="0"/>
              <a:t>ER-</a:t>
            </a:r>
            <a:r>
              <a:rPr lang="ru-RU" noProof="1" smtClean="0"/>
              <a:t>диаграмма физического уровня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19</a:t>
            </a:fld>
            <a:endParaRPr lang="ru-RU" noProof="1"/>
          </a:p>
        </p:txBody>
      </p:sp>
      <p:pic>
        <p:nvPicPr>
          <p:cNvPr id="7" name="Рисунок 6" descr="https://sun9-27.userapi.com/impg/ugQd_vyY-s-HxU0jeWb_IvRd7XR7vQt8FaOvQw/W3QIsKnzSqQ.jpg?size=1681x657&amp;quality=96&amp;sign=569cdaef75a136b8c2934fd0ea8c1851&amp;type=alb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72" y="1436914"/>
            <a:ext cx="9680694" cy="4790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50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evroportal.ru/wp-content/uploads/2016/06/1145447637575c289c31dca2.5899649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Текст 17"/>
          <p:cNvSpPr>
            <a:spLocks noGrp="1"/>
          </p:cNvSpPr>
          <p:nvPr>
            <p:ph type="body" sz="quarter" idx="13"/>
          </p:nvPr>
        </p:nvSpPr>
        <p:spPr>
          <a:xfrm>
            <a:off x="0" y="2617682"/>
            <a:ext cx="12192000" cy="1421928"/>
          </a:xfrm>
          <a:solidFill>
            <a:srgbClr val="0074AF">
              <a:alpha val="81000"/>
            </a:srgbClr>
          </a:solidFill>
          <a:effectLst/>
        </p:spPr>
        <p:txBody>
          <a:bodyPr rtlCol="0"/>
          <a:lstStyle/>
          <a:p>
            <a:pPr algn="ctr" rtl="0"/>
            <a:r>
              <a:rPr lang="ru-RU" sz="3200" noProof="1" smtClean="0">
                <a:solidFill>
                  <a:schemeClr val="bg1"/>
                </a:solidFill>
                <a:latin typeface="+mj-lt"/>
              </a:rPr>
              <a:t>РАЗРАБОТКА</a:t>
            </a:r>
            <a:r>
              <a:rPr lang="ru-RU" sz="3200" noProof="1" smtClean="0">
                <a:latin typeface="+mj-lt"/>
              </a:rPr>
              <a:t> БАЗЫ ДАННЫХ  </a:t>
            </a:r>
            <a:endParaRPr lang="ru-RU" sz="3200" noProof="1">
              <a:latin typeface="+mj-lt"/>
            </a:endParaRPr>
          </a:p>
          <a:p>
            <a:pPr algn="ctr" rtl="0"/>
            <a:r>
              <a:rPr lang="ru-RU" sz="3200" noProof="1" smtClean="0">
                <a:latin typeface="+mj-lt"/>
              </a:rPr>
              <a:t>ДЛЯ МИГРАЦИОННОГО УЧЕТА ИНОСТРАННЫХ ГРАЖДАН   </a:t>
            </a:r>
          </a:p>
          <a:p>
            <a:pPr algn="ctr" rtl="0"/>
            <a:r>
              <a:rPr lang="ru-RU" sz="3200" noProof="1" smtClean="0">
                <a:latin typeface="+mj-lt"/>
              </a:rPr>
              <a:t>И ЛИЦ БЕЗ ГРАЖДАНСТВА</a:t>
            </a:r>
            <a:endParaRPr lang="ru-RU" sz="3200" noProof="1"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1" smtClean="0"/>
              <a:t>2</a:t>
            </a:r>
            <a:endParaRPr lang="ru-RU" noProof="1"/>
          </a:p>
        </p:txBody>
      </p:sp>
      <p:sp>
        <p:nvSpPr>
          <p:cNvPr id="6" name="Полилиния: Фигура 64"/>
          <p:cNvSpPr>
            <a:spLocks noChangeAspect="1"/>
          </p:cNvSpPr>
          <p:nvPr/>
        </p:nvSpPr>
        <p:spPr>
          <a:xfrm>
            <a:off x="408284" y="-256508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Заголовок 31"/>
          <p:cNvSpPr txBox="1">
            <a:spLocks/>
          </p:cNvSpPr>
          <p:nvPr/>
        </p:nvSpPr>
        <p:spPr>
          <a:xfrm>
            <a:off x="2098074" y="647418"/>
            <a:ext cx="2117853" cy="914096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j-lt"/>
              </a:rPr>
              <a:t>ЦЕЛЬ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WUzPRXpAVK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лилиния: Фигура 64"/>
          <p:cNvSpPr>
            <a:spLocks noChangeAspect="1"/>
          </p:cNvSpPr>
          <p:nvPr/>
        </p:nvSpPr>
        <p:spPr>
          <a:xfrm>
            <a:off x="433250" y="-2140133"/>
            <a:ext cx="4280263" cy="428026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1037162" y="142758"/>
            <a:ext cx="2974468" cy="1106970"/>
          </a:xfrm>
        </p:spPr>
        <p:txBody>
          <a:bodyPr rtlCol="0"/>
          <a:lstStyle/>
          <a:p>
            <a:pPr rtl="0"/>
            <a:r>
              <a:rPr lang="ru-RU" sz="3200" noProof="1" smtClean="0">
                <a:solidFill>
                  <a:schemeClr val="bg1"/>
                </a:solidFill>
                <a:latin typeface="+mj-lt"/>
              </a:rPr>
              <a:t>ВЫБОР СРЕДЫ </a:t>
            </a:r>
          </a:p>
          <a:p>
            <a:pPr rtl="0"/>
            <a:r>
              <a:rPr lang="ru-RU" sz="3200" noProof="1" smtClean="0">
                <a:solidFill>
                  <a:schemeClr val="bg1"/>
                </a:solidFill>
                <a:latin typeface="+mj-lt"/>
              </a:rPr>
              <a:t>РАЗРАБОТКИ</a:t>
            </a:r>
            <a:endParaRPr lang="ru-RU" sz="3200" noProof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73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11757415" y="6483147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pPr rtl="0"/>
              <a:t>21</a:t>
            </a:fld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129470" y="2395451"/>
            <a:ext cx="11843657" cy="1588127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Выполнив </a:t>
            </a:r>
            <a:r>
              <a:rPr lang="ru-RU" dirty="0">
                <a:solidFill>
                  <a:schemeClr val="bg1"/>
                </a:solidFill>
              </a:rPr>
              <a:t>все </a:t>
            </a:r>
            <a:r>
              <a:rPr lang="ru-RU" dirty="0" smtClean="0">
                <a:solidFill>
                  <a:schemeClr val="bg1"/>
                </a:solidFill>
              </a:rPr>
              <a:t>поставленные </a:t>
            </a:r>
            <a:r>
              <a:rPr lang="ru-RU" dirty="0">
                <a:solidFill>
                  <a:schemeClr val="bg1"/>
                </a:solidFill>
              </a:rPr>
              <a:t>задачи, реализовали приложение доступа к данным </a:t>
            </a:r>
            <a:r>
              <a:rPr lang="ru-RU" dirty="0" smtClean="0">
                <a:solidFill>
                  <a:schemeClr val="bg1"/>
                </a:solidFill>
              </a:rPr>
              <a:t>для </a:t>
            </a:r>
            <a:r>
              <a:rPr lang="ru-RU" dirty="0">
                <a:solidFill>
                  <a:schemeClr val="bg1"/>
                </a:solidFill>
              </a:rPr>
              <a:t>Миграционного учета иностранных граждан и лиц без </a:t>
            </a:r>
            <a:r>
              <a:rPr lang="ru-RU" dirty="0" smtClean="0">
                <a:solidFill>
                  <a:schemeClr val="bg1"/>
                </a:solidFill>
              </a:rPr>
              <a:t>гражданства.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5402682" y="4212887"/>
            <a:ext cx="3904604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sz="3100" b="0" noProof="1" smtClean="0"/>
              <a:t>СПАСИБО ЗА ВНИМАНИЕ!</a:t>
            </a:r>
            <a:endParaRPr lang="ru-RU" sz="3100" b="0" noProof="1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7318619" y="-2755917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0"/>
          </p:nvPr>
        </p:nvSpPr>
        <p:spPr>
          <a:xfrm>
            <a:off x="334845" y="259741"/>
            <a:ext cx="5065341" cy="480131"/>
          </a:xfrm>
        </p:spPr>
        <p:txBody>
          <a:bodyPr rtlCol="0"/>
          <a:lstStyle/>
          <a:p>
            <a:pPr rtl="0"/>
            <a:r>
              <a:rPr lang="ru-RU" noProof="1" smtClean="0"/>
              <a:t>1. Провести системный анализ</a:t>
            </a:r>
            <a:endParaRPr lang="ru-RU" noProof="1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34842" y="969235"/>
            <a:ext cx="6425184" cy="1255728"/>
          </a:xfrm>
        </p:spPr>
        <p:txBody>
          <a:bodyPr rtlCol="0"/>
          <a:lstStyle/>
          <a:p>
            <a:pPr rtl="0"/>
            <a:r>
              <a:rPr lang="ru-RU" sz="2800" b="0" noProof="1" smtClean="0">
                <a:solidFill>
                  <a:schemeClr val="bg1"/>
                </a:solidFill>
                <a:latin typeface="+mj-lt"/>
              </a:rPr>
              <a:t>2. Построить</a:t>
            </a:r>
            <a:r>
              <a:rPr lang="ru-RU" sz="2800" b="0" dirty="0" smtClean="0">
                <a:solidFill>
                  <a:schemeClr val="bg1"/>
                </a:solidFill>
                <a:latin typeface="+mj-lt"/>
              </a:rPr>
              <a:t> диаграммы</a:t>
            </a:r>
            <a:r>
              <a:rPr lang="en-US" sz="2800" b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800" b="0" dirty="0" smtClean="0">
                <a:solidFill>
                  <a:schemeClr val="bg1"/>
                </a:solidFill>
                <a:latin typeface="+mj-lt"/>
              </a:rPr>
              <a:t>                    бизнес-процессов </a:t>
            </a:r>
            <a:r>
              <a:rPr lang="en-US" sz="2800" b="0" dirty="0">
                <a:solidFill>
                  <a:schemeClr val="bg1"/>
                </a:solidFill>
                <a:latin typeface="+mj-lt"/>
              </a:rPr>
              <a:t>IDEF</a:t>
            </a:r>
            <a:r>
              <a:rPr lang="ru-RU" sz="2800" b="0" dirty="0">
                <a:solidFill>
                  <a:schemeClr val="bg1"/>
                </a:solidFill>
                <a:latin typeface="+mj-lt"/>
              </a:rPr>
              <a:t>0 </a:t>
            </a:r>
            <a:r>
              <a:rPr lang="en-US" sz="2800" b="0" dirty="0">
                <a:solidFill>
                  <a:schemeClr val="bg1"/>
                </a:solidFill>
                <a:latin typeface="+mj-lt"/>
              </a:rPr>
              <a:t>AS</a:t>
            </a:r>
            <a:r>
              <a:rPr lang="ru-RU" sz="2800" b="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sz="2800" b="0" dirty="0">
                <a:solidFill>
                  <a:schemeClr val="bg1"/>
                </a:solidFill>
                <a:latin typeface="+mj-lt"/>
              </a:rPr>
              <a:t>IS</a:t>
            </a:r>
            <a:r>
              <a:rPr lang="ru-RU" sz="28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800" b="0" dirty="0" smtClean="0">
                <a:solidFill>
                  <a:schemeClr val="bg1"/>
                </a:solidFill>
                <a:latin typeface="+mj-lt"/>
              </a:rPr>
              <a:t>и </a:t>
            </a:r>
            <a:r>
              <a:rPr lang="ru-RU" sz="2800" b="0" dirty="0">
                <a:solidFill>
                  <a:schemeClr val="bg1"/>
                </a:solidFill>
                <a:latin typeface="+mj-lt"/>
              </a:rPr>
              <a:t>диаграммы потоков данных </a:t>
            </a:r>
            <a:r>
              <a:rPr lang="en-US" sz="2800" b="0" dirty="0">
                <a:solidFill>
                  <a:schemeClr val="bg1"/>
                </a:solidFill>
                <a:latin typeface="+mj-lt"/>
              </a:rPr>
              <a:t>DFD AS</a:t>
            </a:r>
            <a:r>
              <a:rPr lang="ru-RU" sz="2800" b="0" dirty="0" smtClean="0">
                <a:solidFill>
                  <a:schemeClr val="bg1"/>
                </a:solidFill>
                <a:latin typeface="+mj-lt"/>
              </a:rPr>
              <a:t>-</a:t>
            </a:r>
            <a:r>
              <a:rPr lang="en-US" sz="2800" b="0" dirty="0" smtClean="0">
                <a:solidFill>
                  <a:schemeClr val="bg1"/>
                </a:solidFill>
                <a:latin typeface="+mj-lt"/>
              </a:rPr>
              <a:t>IS</a:t>
            </a:r>
            <a:endParaRPr lang="ru-RU" sz="2800" b="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7641344" y="-152871"/>
            <a:ext cx="4083304" cy="969496"/>
          </a:xfrm>
        </p:spPr>
        <p:txBody>
          <a:bodyPr rtlCol="0"/>
          <a:lstStyle/>
          <a:p>
            <a:pPr rtl="0"/>
            <a:r>
              <a:rPr lang="ru-RU" sz="3600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ЗАДАЧИ</a:t>
            </a:r>
            <a:endParaRPr lang="ru-RU" sz="3600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2"/>
          </p:nvPr>
        </p:nvSpPr>
        <p:spPr>
          <a:xfrm>
            <a:off x="334842" y="2394343"/>
            <a:ext cx="6893272" cy="867930"/>
          </a:xfrm>
        </p:spPr>
        <p:txBody>
          <a:bodyPr rtlCol="0"/>
          <a:lstStyle/>
          <a:p>
            <a:pPr rtl="0"/>
            <a:r>
              <a:rPr lang="en-US" sz="2800" b="0" noProof="1" smtClean="0">
                <a:solidFill>
                  <a:schemeClr val="bg1"/>
                </a:solidFill>
                <a:latin typeface="+mj-lt"/>
              </a:rPr>
              <a:t>3.</a:t>
            </a:r>
            <a:r>
              <a:rPr lang="ru-RU" sz="2800" b="0" noProof="1" smtClean="0">
                <a:solidFill>
                  <a:schemeClr val="bg1"/>
                </a:solidFill>
                <a:latin typeface="+mj-lt"/>
              </a:rPr>
              <a:t> Провести ФВА</a:t>
            </a:r>
            <a:r>
              <a:rPr lang="en-US" sz="2800" b="0" noProof="1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800" b="0" noProof="1" smtClean="0">
                <a:solidFill>
                  <a:schemeClr val="bg1"/>
                </a:solidFill>
                <a:latin typeface="+mj-lt"/>
              </a:rPr>
              <a:t>и сформулировать вывод о необходимости автоматизации</a:t>
            </a:r>
            <a:endParaRPr lang="ru-RU" sz="2800" b="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3"/>
          </p:nvPr>
        </p:nvSpPr>
        <p:spPr>
          <a:xfrm>
            <a:off x="334842" y="3384647"/>
            <a:ext cx="8243101" cy="1372264"/>
          </a:xfrm>
        </p:spPr>
        <p:txBody>
          <a:bodyPr rtlCol="0"/>
          <a:lstStyle/>
          <a:p>
            <a:r>
              <a:rPr lang="en-US" sz="2800" b="0" noProof="1" smtClean="0">
                <a:solidFill>
                  <a:schemeClr val="bg1"/>
                </a:solidFill>
                <a:latin typeface="+mj-lt"/>
              </a:rPr>
              <a:t>4. </a:t>
            </a:r>
            <a:r>
              <a:rPr lang="ru-RU" sz="2800" b="0" noProof="1" smtClean="0">
                <a:solidFill>
                  <a:schemeClr val="bg1"/>
                </a:solidFill>
                <a:latin typeface="+mj-lt"/>
              </a:rPr>
              <a:t>Построить диаграммы </a:t>
            </a:r>
            <a:r>
              <a:rPr lang="en-US" sz="2800" b="0" dirty="0">
                <a:solidFill>
                  <a:schemeClr val="bg1"/>
                </a:solidFill>
                <a:latin typeface="+mj-lt"/>
              </a:rPr>
              <a:t>IDEF</a:t>
            </a:r>
            <a:r>
              <a:rPr lang="ru-RU" sz="2800" b="0" dirty="0" smtClean="0">
                <a:solidFill>
                  <a:schemeClr val="bg1"/>
                </a:solidFill>
                <a:latin typeface="+mj-lt"/>
              </a:rPr>
              <a:t>0 </a:t>
            </a:r>
            <a:r>
              <a:rPr lang="en-US" sz="2800" b="0" dirty="0" smtClean="0">
                <a:solidFill>
                  <a:schemeClr val="bg1"/>
                </a:solidFill>
                <a:latin typeface="+mj-lt"/>
              </a:rPr>
              <a:t>TO-BE</a:t>
            </a:r>
            <a:r>
              <a:rPr lang="ru-RU" sz="2800" b="0" dirty="0" smtClean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2800" b="0" dirty="0" smtClean="0">
                <a:solidFill>
                  <a:schemeClr val="bg1"/>
                </a:solidFill>
                <a:latin typeface="+mj-lt"/>
              </a:rPr>
              <a:t>DFD TO-BE</a:t>
            </a:r>
            <a:r>
              <a:rPr lang="ru-RU" sz="2800" b="0" dirty="0" smtClean="0">
                <a:solidFill>
                  <a:schemeClr val="bg1"/>
                </a:solidFill>
                <a:latin typeface="+mj-lt"/>
              </a:rPr>
              <a:t> и оценить эффект от автоматизации</a:t>
            </a:r>
            <a:endParaRPr lang="ru-RU" sz="2800" b="0" noProof="1">
              <a:solidFill>
                <a:schemeClr val="bg1"/>
              </a:solidFill>
              <a:latin typeface="+mj-lt"/>
            </a:endParaRPr>
          </a:p>
          <a:p>
            <a:pPr rtl="0"/>
            <a:endParaRPr lang="ru-RU" sz="2800" b="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Текст 13"/>
          <p:cNvSpPr txBox="1">
            <a:spLocks/>
          </p:cNvSpPr>
          <p:nvPr/>
        </p:nvSpPr>
        <p:spPr>
          <a:xfrm>
            <a:off x="334842" y="4433219"/>
            <a:ext cx="79056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5. </a:t>
            </a:r>
            <a:r>
              <a:rPr lang="ru-RU" noProof="1" smtClean="0"/>
              <a:t>Построить </a:t>
            </a:r>
            <a:r>
              <a:rPr lang="en-US" noProof="1" smtClean="0"/>
              <a:t>ER-</a:t>
            </a:r>
            <a:r>
              <a:rPr lang="ru-RU" noProof="1" smtClean="0"/>
              <a:t>диаграмму логического уровня </a:t>
            </a:r>
            <a:endParaRPr lang="ru-RU" noProof="1"/>
          </a:p>
        </p:txBody>
      </p:sp>
      <p:sp>
        <p:nvSpPr>
          <p:cNvPr id="9" name="Текст 13"/>
          <p:cNvSpPr txBox="1">
            <a:spLocks/>
          </p:cNvSpPr>
          <p:nvPr/>
        </p:nvSpPr>
        <p:spPr>
          <a:xfrm>
            <a:off x="334842" y="5159795"/>
            <a:ext cx="104964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noProof="1"/>
              <a:t>6</a:t>
            </a:r>
            <a:r>
              <a:rPr lang="en-US" noProof="1" smtClean="0"/>
              <a:t>. </a:t>
            </a:r>
            <a:r>
              <a:rPr lang="ru-RU" noProof="1" smtClean="0"/>
              <a:t>Выбрать СУБД и построить </a:t>
            </a:r>
            <a:r>
              <a:rPr lang="en-US" noProof="1" smtClean="0"/>
              <a:t>ER-</a:t>
            </a:r>
            <a:r>
              <a:rPr lang="ru-RU" noProof="1" smtClean="0"/>
              <a:t>диаграмму физического уровня </a:t>
            </a:r>
            <a:endParaRPr lang="ru-RU" noProof="1"/>
          </a:p>
        </p:txBody>
      </p:sp>
      <p:sp>
        <p:nvSpPr>
          <p:cNvPr id="10" name="Текст 13"/>
          <p:cNvSpPr txBox="1">
            <a:spLocks/>
          </p:cNvSpPr>
          <p:nvPr/>
        </p:nvSpPr>
        <p:spPr>
          <a:xfrm>
            <a:off x="334842" y="5886371"/>
            <a:ext cx="968001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noProof="1" smtClean="0"/>
              <a:t>7. Реализовать десктопное приложение доступа к данным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4.81481E-6 L -1.45833E-6 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022E-16 L 5E-6 1.11022E-1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96296E-6 L 1.04167E-6 2.96296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4.44444E-6 L 4.375E-6 4.44444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  <p:bldP spid="8" grpId="0" build="p"/>
      <p:bldP spid="8" grpId="1" build="p"/>
      <p:bldP spid="9" grpId="0" build="p"/>
      <p:bldP spid="9" grpId="1" build="p"/>
      <p:bldP spid="10" grpId="0" build="p"/>
      <p:bldP spid="10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IDEF0 AS-IS </a:t>
            </a:r>
            <a:endParaRPr lang="ru-RU" sz="3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5302163" y="183744"/>
            <a:ext cx="4634317" cy="399120"/>
          </a:xfrm>
        </p:spPr>
        <p:txBody>
          <a:bodyPr rtlCol="0"/>
          <a:lstStyle/>
          <a:p>
            <a:pPr rtl="0"/>
            <a:r>
              <a:rPr lang="ru-RU" noProof="1" smtClean="0"/>
              <a:t>Контекстная диаграмма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4</a:t>
            </a:fld>
            <a:endParaRPr lang="ru-RU" noProof="1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648074" y="1543049"/>
            <a:ext cx="8034039" cy="49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IDEF0 AS-IS </a:t>
            </a:r>
            <a:endParaRPr lang="ru-RU" sz="3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4616363" y="204299"/>
            <a:ext cx="6379951" cy="757130"/>
          </a:xfrm>
        </p:spPr>
        <p:txBody>
          <a:bodyPr rtlCol="0"/>
          <a:lstStyle/>
          <a:p>
            <a:pPr rtl="0"/>
            <a:r>
              <a:rPr lang="ru-RU" noProof="1" smtClean="0"/>
              <a:t>Диаграмма декомпозиции 1 уровня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5</a:t>
            </a:fld>
            <a:endParaRPr lang="ru-RU" noProof="1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2895601" y="961429"/>
            <a:ext cx="8786514" cy="55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43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IDEF0 AS-IS </a:t>
            </a:r>
            <a:endParaRPr lang="ru-RU" sz="3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2895601" y="204299"/>
            <a:ext cx="9241925" cy="757130"/>
          </a:xfrm>
        </p:spPr>
        <p:txBody>
          <a:bodyPr rtlCol="0"/>
          <a:lstStyle/>
          <a:p>
            <a:pPr rtl="0"/>
            <a:r>
              <a:rPr lang="ru-RU" noProof="1" smtClean="0"/>
              <a:t>Декомпозиция блока «Рассмотрение пакета документов»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6</a:t>
            </a:fld>
            <a:endParaRPr lang="ru-RU" noProof="1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95601" y="961429"/>
            <a:ext cx="8786513" cy="550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39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IDEF0 AS-IS </a:t>
            </a:r>
            <a:endParaRPr lang="ru-RU" sz="3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398520" y="204299"/>
            <a:ext cx="8793480" cy="757130"/>
          </a:xfrm>
        </p:spPr>
        <p:txBody>
          <a:bodyPr rtlCol="0"/>
          <a:lstStyle/>
          <a:p>
            <a:r>
              <a:rPr lang="ru-RU" noProof="1" smtClean="0"/>
              <a:t>Декомпозиция блока                                                        «</a:t>
            </a:r>
            <a:r>
              <a:rPr lang="ru-RU" dirty="0"/>
              <a:t>Учет нарушений Миграционного законодательства РФ</a:t>
            </a:r>
            <a:r>
              <a:rPr lang="ru-RU" noProof="1" smtClean="0"/>
              <a:t>»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7</a:t>
            </a:fld>
            <a:endParaRPr lang="ru-RU" noProof="1"/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2987040" y="1127629"/>
            <a:ext cx="8695073" cy="53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2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DFD</a:t>
            </a:r>
            <a:r>
              <a:rPr lang="en-US" sz="3600" noProof="1" smtClean="0"/>
              <a:t> </a:t>
            </a:r>
            <a:br>
              <a:rPr lang="en-US" sz="3600" noProof="1" smtClean="0"/>
            </a:br>
            <a:r>
              <a:rPr lang="en-US" sz="3600" noProof="1" smtClean="0"/>
              <a:t>AS-IS </a:t>
            </a:r>
            <a:endParaRPr lang="ru-RU" sz="3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5302163" y="183744"/>
            <a:ext cx="4634317" cy="399120"/>
          </a:xfrm>
        </p:spPr>
        <p:txBody>
          <a:bodyPr rtlCol="0"/>
          <a:lstStyle/>
          <a:p>
            <a:pPr rtl="0"/>
            <a:r>
              <a:rPr lang="ru-RU" noProof="1" smtClean="0"/>
              <a:t>Контекстная диаграмма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8</a:t>
            </a:fld>
            <a:endParaRPr lang="ru-RU" noProof="1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52750" y="962025"/>
            <a:ext cx="8729364" cy="55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7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470512" y="38100"/>
            <a:ext cx="1969678" cy="1089529"/>
          </a:xfrm>
        </p:spPr>
        <p:txBody>
          <a:bodyPr rtlCol="0"/>
          <a:lstStyle/>
          <a:p>
            <a:pPr rtl="0"/>
            <a:r>
              <a:rPr lang="en-US" sz="3600" noProof="1" smtClean="0"/>
              <a:t>DFD</a:t>
            </a:r>
            <a:r>
              <a:rPr lang="en-US" sz="3600" noProof="1" smtClean="0"/>
              <a:t> </a:t>
            </a:r>
            <a:br>
              <a:rPr lang="en-US" sz="3600" noProof="1" smtClean="0"/>
            </a:br>
            <a:r>
              <a:rPr lang="en-US" sz="3600" noProof="1" smtClean="0"/>
              <a:t>AS-IS </a:t>
            </a:r>
            <a:endParaRPr lang="ru-RU" sz="3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724275" y="183744"/>
            <a:ext cx="7957839" cy="757130"/>
          </a:xfrm>
        </p:spPr>
        <p:txBody>
          <a:bodyPr rtlCol="0"/>
          <a:lstStyle/>
          <a:p>
            <a:r>
              <a:rPr lang="ru-RU" dirty="0"/>
              <a:t>Диаграмма </a:t>
            </a:r>
            <a:r>
              <a:rPr lang="en-US" dirty="0"/>
              <a:t>DFD AS</a:t>
            </a:r>
            <a:r>
              <a:rPr lang="ru-RU" dirty="0"/>
              <a:t>-</a:t>
            </a:r>
            <a:r>
              <a:rPr lang="en-US" dirty="0"/>
              <a:t>IS</a:t>
            </a:r>
            <a:r>
              <a:rPr lang="ru-RU" dirty="0"/>
              <a:t> декомпозиции 1 уровня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9</a:t>
            </a:fld>
            <a:endParaRPr lang="ru-RU" noProof="1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071514" y="991928"/>
            <a:ext cx="8610600" cy="54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243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оздание истории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85_TF16401425" id="{4FFF853C-F0E9-4B05-9CA1-10297EE6468B}" vid="{02125B37-770C-4DA6-8E58-EF00A86C7FC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2E6351-E64A-42DD-A554-7DF752222129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71af3243-3dd4-4a8d-8c0d-dd76da1f02a5"/>
    <ds:schemaRef ds:uri="http://www.w3.org/XML/1998/namespace"/>
    <ds:schemaRef ds:uri="http://purl.org/dc/elements/1.1/"/>
    <ds:schemaRef ds:uri="http://schemas.microsoft.com/office/2006/metadata/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Эффективные презентации</Template>
  <TotalTime>0</TotalTime>
  <Words>449</Words>
  <Application>Microsoft Office PowerPoint</Application>
  <PresentationFormat>Широкоэкранный</PresentationFormat>
  <Paragraphs>138</Paragraphs>
  <Slides>22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3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Создание истории Neal Creative</vt:lpstr>
      <vt:lpstr>Миграционный учет</vt:lpstr>
      <vt:lpstr>Презентация PowerPoint</vt:lpstr>
      <vt:lpstr>ЗАДАЧИ</vt:lpstr>
      <vt:lpstr>IDEF0 AS-IS </vt:lpstr>
      <vt:lpstr>IDEF0 AS-IS </vt:lpstr>
      <vt:lpstr>IDEF0 AS-IS </vt:lpstr>
      <vt:lpstr>IDEF0 AS-IS </vt:lpstr>
      <vt:lpstr>DFD  AS-IS </vt:lpstr>
      <vt:lpstr>DFD  AS-IS </vt:lpstr>
      <vt:lpstr>DFD  AS-IS </vt:lpstr>
      <vt:lpstr>DFD  AS-IS </vt:lpstr>
      <vt:lpstr>Работы, нуждающиеся в автоматизации:</vt:lpstr>
      <vt:lpstr>IDEF0 TO-BE </vt:lpstr>
      <vt:lpstr>DFD  TO-BE </vt:lpstr>
      <vt:lpstr>Презентация PowerPoint</vt:lpstr>
      <vt:lpstr>Презентация PowerPoint</vt:lpstr>
      <vt:lpstr>ER-диаграмма</vt:lpstr>
      <vt:lpstr>Презентация PowerPoint</vt:lpstr>
      <vt:lpstr>ER-диаграмма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2021-12-22T00:02:14Z</dcterms:created>
  <dcterms:modified xsi:type="dcterms:W3CDTF">2021-12-22T07:07:25Z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